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Helvetica Neue"/>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13">
          <p15:clr>
            <a:srgbClr val="747775"/>
          </p15:clr>
        </p15:guide>
        <p15:guide id="2" pos="1519">
          <p15:clr>
            <a:srgbClr val="747775"/>
          </p15:clr>
        </p15:guide>
        <p15:guide id="3" pos="4241">
          <p15:clr>
            <a:srgbClr val="747775"/>
          </p15:clr>
        </p15:guide>
        <p15:guide id="4" orient="horz" pos="2527">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13" orient="horz"/>
        <p:guide pos="1519"/>
        <p:guide pos="4241"/>
        <p:guide pos="2527"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HelveticaNeue-regular.fntdata"/><Relationship Id="rId21" Type="http://schemas.openxmlformats.org/officeDocument/2006/relationships/slide" Target="slides/slide16.xml"/><Relationship Id="rId24" Type="http://schemas.openxmlformats.org/officeDocument/2006/relationships/font" Target="fonts/HelveticaNeue-italic.fntdata"/><Relationship Id="rId23" Type="http://schemas.openxmlformats.org/officeDocument/2006/relationships/font" Target="fonts/HelveticaNeue-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HelveticaNeue-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notes"/>
          <p:cNvSpPr/>
          <p:nvPr>
            <p:ph idx="2" type="sldImg"/>
          </p:nvPr>
        </p:nvSpPr>
        <p:spPr>
          <a:xfrm>
            <a:off x="687388" y="1143000"/>
            <a:ext cx="5483225" cy="30845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 name="Google Shape;63;p1:notes"/>
          <p:cNvSpPr txBox="1"/>
          <p:nvPr>
            <p:ph idx="1" type="body"/>
          </p:nvPr>
        </p:nvSpPr>
        <p:spPr>
          <a:xfrm>
            <a:off x="685804" y="4400554"/>
            <a:ext cx="5486399" cy="3600451"/>
          </a:xfrm>
          <a:prstGeom prst="rect">
            <a:avLst/>
          </a:prstGeom>
          <a:noFill/>
          <a:ln>
            <a:noFill/>
          </a:ln>
        </p:spPr>
        <p:txBody>
          <a:bodyPr anchorCtr="0" anchor="t" bIns="47600" lIns="95225" spcFirstLastPara="1" rIns="95225" wrap="square" tIns="476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64" name="Google Shape;64;p1:notes"/>
          <p:cNvSpPr txBox="1"/>
          <p:nvPr>
            <p:ph idx="12" type="sldNum"/>
          </p:nvPr>
        </p:nvSpPr>
        <p:spPr>
          <a:xfrm>
            <a:off x="3884615" y="8685219"/>
            <a:ext cx="2971800" cy="458787"/>
          </a:xfrm>
          <a:prstGeom prst="rect">
            <a:avLst/>
          </a:prstGeom>
          <a:noFill/>
          <a:ln>
            <a:noFill/>
          </a:ln>
        </p:spPr>
        <p:txBody>
          <a:bodyPr anchorCtr="0" anchor="b" bIns="47600" lIns="95225" spcFirstLastPara="1" rIns="95225" wrap="square" tIns="476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5ec7a9e376_1_38:notes"/>
          <p:cNvSpPr txBox="1"/>
          <p:nvPr>
            <p:ph idx="1" type="body"/>
          </p:nvPr>
        </p:nvSpPr>
        <p:spPr>
          <a:xfrm>
            <a:off x="685804" y="4400554"/>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24" name="Google Shape;124;g25ec7a9e376_1_38:notes"/>
          <p:cNvSpPr/>
          <p:nvPr>
            <p:ph idx="2" type="sldImg"/>
          </p:nvPr>
        </p:nvSpPr>
        <p:spPr>
          <a:xfrm>
            <a:off x="687388" y="1143000"/>
            <a:ext cx="5483100" cy="3084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5ec7a9e376_1_44:notes"/>
          <p:cNvSpPr txBox="1"/>
          <p:nvPr>
            <p:ph idx="1" type="body"/>
          </p:nvPr>
        </p:nvSpPr>
        <p:spPr>
          <a:xfrm>
            <a:off x="685804" y="4400554"/>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29" name="Google Shape;129;g25ec7a9e376_1_44:notes"/>
          <p:cNvSpPr/>
          <p:nvPr>
            <p:ph idx="2" type="sldImg"/>
          </p:nvPr>
        </p:nvSpPr>
        <p:spPr>
          <a:xfrm>
            <a:off x="687388" y="1143000"/>
            <a:ext cx="5483100" cy="3084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5ec7a9e376_1_49:notes"/>
          <p:cNvSpPr txBox="1"/>
          <p:nvPr>
            <p:ph idx="1" type="body"/>
          </p:nvPr>
        </p:nvSpPr>
        <p:spPr>
          <a:xfrm>
            <a:off x="685804" y="4400554"/>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34" name="Google Shape;134;g25ec7a9e376_1_49:notes"/>
          <p:cNvSpPr/>
          <p:nvPr>
            <p:ph idx="2" type="sldImg"/>
          </p:nvPr>
        </p:nvSpPr>
        <p:spPr>
          <a:xfrm>
            <a:off x="687388" y="1143000"/>
            <a:ext cx="5483100" cy="3084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5ec7a9e376_1_59:notes"/>
          <p:cNvSpPr/>
          <p:nvPr>
            <p:ph idx="2" type="sldImg"/>
          </p:nvPr>
        </p:nvSpPr>
        <p:spPr>
          <a:xfrm>
            <a:off x="687388" y="1143000"/>
            <a:ext cx="5483100" cy="3084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g25ec7a9e376_1_59:notes"/>
          <p:cNvSpPr txBox="1"/>
          <p:nvPr>
            <p:ph idx="1" type="body"/>
          </p:nvPr>
        </p:nvSpPr>
        <p:spPr>
          <a:xfrm>
            <a:off x="685804" y="4400554"/>
            <a:ext cx="5486400" cy="3600600"/>
          </a:xfrm>
          <a:prstGeom prst="rect">
            <a:avLst/>
          </a:prstGeom>
          <a:noFill/>
          <a:ln>
            <a:noFill/>
          </a:ln>
        </p:spPr>
        <p:txBody>
          <a:bodyPr anchorCtr="0" anchor="t" bIns="47600" lIns="95225" spcFirstLastPara="1" rIns="95225" wrap="square" tIns="476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40" name="Google Shape;140;g25ec7a9e376_1_59:notes"/>
          <p:cNvSpPr txBox="1"/>
          <p:nvPr>
            <p:ph idx="12" type="sldNum"/>
          </p:nvPr>
        </p:nvSpPr>
        <p:spPr>
          <a:xfrm>
            <a:off x="3884615" y="8685219"/>
            <a:ext cx="2971800" cy="458700"/>
          </a:xfrm>
          <a:prstGeom prst="rect">
            <a:avLst/>
          </a:prstGeom>
          <a:noFill/>
          <a:ln>
            <a:noFill/>
          </a:ln>
        </p:spPr>
        <p:txBody>
          <a:bodyPr anchorCtr="0" anchor="b" bIns="47600" lIns="95225" spcFirstLastPara="1" rIns="95225" wrap="square" tIns="476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5ec7a9e376_1_64:notes"/>
          <p:cNvSpPr txBox="1"/>
          <p:nvPr>
            <p:ph idx="1" type="body"/>
          </p:nvPr>
        </p:nvSpPr>
        <p:spPr>
          <a:xfrm>
            <a:off x="685804" y="4400554"/>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46" name="Google Shape;146;g25ec7a9e376_1_64:notes"/>
          <p:cNvSpPr/>
          <p:nvPr>
            <p:ph idx="2" type="sldImg"/>
          </p:nvPr>
        </p:nvSpPr>
        <p:spPr>
          <a:xfrm>
            <a:off x="687388" y="1143000"/>
            <a:ext cx="5483100" cy="3084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5ec7a9e376_1_54:notes"/>
          <p:cNvSpPr/>
          <p:nvPr>
            <p:ph idx="2" type="sldImg"/>
          </p:nvPr>
        </p:nvSpPr>
        <p:spPr>
          <a:xfrm>
            <a:off x="687388" y="1143000"/>
            <a:ext cx="5483100" cy="3084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g25ec7a9e376_1_54:notes"/>
          <p:cNvSpPr txBox="1"/>
          <p:nvPr>
            <p:ph idx="1" type="body"/>
          </p:nvPr>
        </p:nvSpPr>
        <p:spPr>
          <a:xfrm>
            <a:off x="685804" y="4400554"/>
            <a:ext cx="5486400" cy="3600600"/>
          </a:xfrm>
          <a:prstGeom prst="rect">
            <a:avLst/>
          </a:prstGeom>
          <a:noFill/>
          <a:ln>
            <a:noFill/>
          </a:ln>
        </p:spPr>
        <p:txBody>
          <a:bodyPr anchorCtr="0" anchor="t" bIns="47600" lIns="95225" spcFirstLastPara="1" rIns="95225" wrap="square" tIns="476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52" name="Google Shape;152;g25ec7a9e376_1_54:notes"/>
          <p:cNvSpPr txBox="1"/>
          <p:nvPr>
            <p:ph idx="12" type="sldNum"/>
          </p:nvPr>
        </p:nvSpPr>
        <p:spPr>
          <a:xfrm>
            <a:off x="3884615" y="8685219"/>
            <a:ext cx="2971800" cy="458700"/>
          </a:xfrm>
          <a:prstGeom prst="rect">
            <a:avLst/>
          </a:prstGeom>
          <a:noFill/>
          <a:ln>
            <a:noFill/>
          </a:ln>
        </p:spPr>
        <p:txBody>
          <a:bodyPr anchorCtr="0" anchor="b" bIns="47600" lIns="95225" spcFirstLastPara="1" rIns="95225" wrap="square" tIns="476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c72f58a701_0_0:notes"/>
          <p:cNvSpPr/>
          <p:nvPr>
            <p:ph idx="2" type="sldImg"/>
          </p:nvPr>
        </p:nvSpPr>
        <p:spPr>
          <a:xfrm>
            <a:off x="2021444" y="1143001"/>
            <a:ext cx="2815200" cy="3084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g1c72f58a701_0_0:notes"/>
          <p:cNvSpPr txBox="1"/>
          <p:nvPr>
            <p:ph idx="1" type="body"/>
          </p:nvPr>
        </p:nvSpPr>
        <p:spPr>
          <a:xfrm>
            <a:off x="685804" y="4400554"/>
            <a:ext cx="5486400" cy="3600600"/>
          </a:xfrm>
          <a:prstGeom prst="rect">
            <a:avLst/>
          </a:prstGeom>
          <a:noFill/>
          <a:ln>
            <a:noFill/>
          </a:ln>
        </p:spPr>
        <p:txBody>
          <a:bodyPr anchorCtr="0" anchor="t" bIns="47600" lIns="95225" spcFirstLastPara="1" rIns="95225" wrap="square" tIns="476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158" name="Google Shape;158;g1c72f58a701_0_0:notes"/>
          <p:cNvSpPr txBox="1"/>
          <p:nvPr>
            <p:ph idx="12" type="sldNum"/>
          </p:nvPr>
        </p:nvSpPr>
        <p:spPr>
          <a:xfrm>
            <a:off x="3884615" y="8685219"/>
            <a:ext cx="2971800" cy="458700"/>
          </a:xfrm>
          <a:prstGeom prst="rect">
            <a:avLst/>
          </a:prstGeom>
          <a:noFill/>
          <a:ln>
            <a:noFill/>
          </a:ln>
        </p:spPr>
        <p:txBody>
          <a:bodyPr anchorCtr="0" anchor="b" bIns="47600" lIns="95225" spcFirstLastPara="1" rIns="95225" wrap="square" tIns="476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p:nvPr>
            <p:ph idx="2" type="sldImg"/>
          </p:nvPr>
        </p:nvSpPr>
        <p:spPr>
          <a:xfrm>
            <a:off x="687388" y="1143000"/>
            <a:ext cx="5483225" cy="30845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 name="Google Shape;69;p2:notes"/>
          <p:cNvSpPr txBox="1"/>
          <p:nvPr>
            <p:ph idx="1" type="body"/>
          </p:nvPr>
        </p:nvSpPr>
        <p:spPr>
          <a:xfrm>
            <a:off x="685804" y="4400554"/>
            <a:ext cx="5486399" cy="3600451"/>
          </a:xfrm>
          <a:prstGeom prst="rect">
            <a:avLst/>
          </a:prstGeom>
          <a:noFill/>
          <a:ln>
            <a:noFill/>
          </a:ln>
        </p:spPr>
        <p:txBody>
          <a:bodyPr anchorCtr="0" anchor="t" bIns="47600" lIns="95225" spcFirstLastPara="1" rIns="95225" wrap="square" tIns="476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70" name="Google Shape;70;p2:notes"/>
          <p:cNvSpPr txBox="1"/>
          <p:nvPr>
            <p:ph idx="12" type="sldNum"/>
          </p:nvPr>
        </p:nvSpPr>
        <p:spPr>
          <a:xfrm>
            <a:off x="3884615" y="8685219"/>
            <a:ext cx="2971800" cy="458787"/>
          </a:xfrm>
          <a:prstGeom prst="rect">
            <a:avLst/>
          </a:prstGeom>
          <a:noFill/>
          <a:ln>
            <a:noFill/>
          </a:ln>
        </p:spPr>
        <p:txBody>
          <a:bodyPr anchorCtr="0" anchor="b" bIns="47600" lIns="95225" spcFirstLastPara="1" rIns="95225" wrap="square" tIns="476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p:nvPr>
            <p:ph idx="2" type="sldImg"/>
          </p:nvPr>
        </p:nvSpPr>
        <p:spPr>
          <a:xfrm>
            <a:off x="687388" y="1143000"/>
            <a:ext cx="5483225" cy="308451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 name="Google Shape;82;p3:notes"/>
          <p:cNvSpPr txBox="1"/>
          <p:nvPr>
            <p:ph idx="1" type="body"/>
          </p:nvPr>
        </p:nvSpPr>
        <p:spPr>
          <a:xfrm>
            <a:off x="685804" y="4400554"/>
            <a:ext cx="5486399" cy="3600451"/>
          </a:xfrm>
          <a:prstGeom prst="rect">
            <a:avLst/>
          </a:prstGeom>
          <a:noFill/>
          <a:ln>
            <a:noFill/>
          </a:ln>
        </p:spPr>
        <p:txBody>
          <a:bodyPr anchorCtr="0" anchor="t" bIns="47600" lIns="95225" spcFirstLastPara="1" rIns="95225" wrap="square" tIns="476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83" name="Google Shape;83;p3:notes"/>
          <p:cNvSpPr txBox="1"/>
          <p:nvPr>
            <p:ph idx="12" type="sldNum"/>
          </p:nvPr>
        </p:nvSpPr>
        <p:spPr>
          <a:xfrm>
            <a:off x="3884615" y="8685219"/>
            <a:ext cx="2971800" cy="458787"/>
          </a:xfrm>
          <a:prstGeom prst="rect">
            <a:avLst/>
          </a:prstGeom>
          <a:noFill/>
          <a:ln>
            <a:noFill/>
          </a:ln>
        </p:spPr>
        <p:txBody>
          <a:bodyPr anchorCtr="0" anchor="b" bIns="47600" lIns="95225" spcFirstLastPara="1" rIns="95225" wrap="square" tIns="476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32fc0b9916_0_4:notes"/>
          <p:cNvSpPr/>
          <p:nvPr>
            <p:ph idx="2" type="sldImg"/>
          </p:nvPr>
        </p:nvSpPr>
        <p:spPr>
          <a:xfrm>
            <a:off x="687388" y="1143000"/>
            <a:ext cx="5483100" cy="3084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g232fc0b9916_0_4:notes"/>
          <p:cNvSpPr txBox="1"/>
          <p:nvPr>
            <p:ph idx="1" type="body"/>
          </p:nvPr>
        </p:nvSpPr>
        <p:spPr>
          <a:xfrm>
            <a:off x="685804" y="4400554"/>
            <a:ext cx="5486400" cy="3600600"/>
          </a:xfrm>
          <a:prstGeom prst="rect">
            <a:avLst/>
          </a:prstGeom>
          <a:noFill/>
          <a:ln>
            <a:noFill/>
          </a:ln>
        </p:spPr>
        <p:txBody>
          <a:bodyPr anchorCtr="0" anchor="t" bIns="47600" lIns="95225" spcFirstLastPara="1" rIns="95225" wrap="square" tIns="476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89" name="Google Shape;89;g232fc0b9916_0_4:notes"/>
          <p:cNvSpPr txBox="1"/>
          <p:nvPr>
            <p:ph idx="12" type="sldNum"/>
          </p:nvPr>
        </p:nvSpPr>
        <p:spPr>
          <a:xfrm>
            <a:off x="3884615" y="8685219"/>
            <a:ext cx="2971800" cy="458700"/>
          </a:xfrm>
          <a:prstGeom prst="rect">
            <a:avLst/>
          </a:prstGeom>
          <a:noFill/>
          <a:ln>
            <a:noFill/>
          </a:ln>
        </p:spPr>
        <p:txBody>
          <a:bodyPr anchorCtr="0" anchor="b" bIns="47600" lIns="95225" spcFirstLastPara="1" rIns="95225" wrap="square" tIns="476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4:notes"/>
          <p:cNvSpPr txBox="1"/>
          <p:nvPr>
            <p:ph idx="1" type="body"/>
          </p:nvPr>
        </p:nvSpPr>
        <p:spPr>
          <a:xfrm>
            <a:off x="685804" y="4400554"/>
            <a:ext cx="5486399" cy="3600451"/>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4" name="Google Shape;94;p4:notes"/>
          <p:cNvSpPr/>
          <p:nvPr>
            <p:ph idx="2" type="sldImg"/>
          </p:nvPr>
        </p:nvSpPr>
        <p:spPr>
          <a:xfrm>
            <a:off x="687388" y="1143000"/>
            <a:ext cx="5483225" cy="30845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5ec7a9e376_1_7:notes"/>
          <p:cNvSpPr txBox="1"/>
          <p:nvPr>
            <p:ph idx="1" type="body"/>
          </p:nvPr>
        </p:nvSpPr>
        <p:spPr>
          <a:xfrm>
            <a:off x="685804" y="4400554"/>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9" name="Google Shape;99;g25ec7a9e376_1_7:notes"/>
          <p:cNvSpPr/>
          <p:nvPr>
            <p:ph idx="2" type="sldImg"/>
          </p:nvPr>
        </p:nvSpPr>
        <p:spPr>
          <a:xfrm>
            <a:off x="687388" y="1143000"/>
            <a:ext cx="5483100" cy="3084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5ec7a9e376_1_13:notes"/>
          <p:cNvSpPr txBox="1"/>
          <p:nvPr>
            <p:ph idx="1" type="body"/>
          </p:nvPr>
        </p:nvSpPr>
        <p:spPr>
          <a:xfrm>
            <a:off x="685804" y="4400554"/>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07" name="Google Shape;107;g25ec7a9e376_1_13:notes"/>
          <p:cNvSpPr/>
          <p:nvPr>
            <p:ph idx="2" type="sldImg"/>
          </p:nvPr>
        </p:nvSpPr>
        <p:spPr>
          <a:xfrm>
            <a:off x="687388" y="1143000"/>
            <a:ext cx="5483100" cy="3084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5ec7a9e376_1_31:notes"/>
          <p:cNvSpPr txBox="1"/>
          <p:nvPr>
            <p:ph idx="1" type="body"/>
          </p:nvPr>
        </p:nvSpPr>
        <p:spPr>
          <a:xfrm>
            <a:off x="685804" y="4400554"/>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14" name="Google Shape;114;g25ec7a9e376_1_31:notes"/>
          <p:cNvSpPr/>
          <p:nvPr>
            <p:ph idx="2" type="sldImg"/>
          </p:nvPr>
        </p:nvSpPr>
        <p:spPr>
          <a:xfrm>
            <a:off x="687388" y="1143000"/>
            <a:ext cx="5483100" cy="3084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5ec7a9e376_1_21:notes"/>
          <p:cNvSpPr txBox="1"/>
          <p:nvPr>
            <p:ph idx="1" type="body"/>
          </p:nvPr>
        </p:nvSpPr>
        <p:spPr>
          <a:xfrm>
            <a:off x="685804" y="4400554"/>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19" name="Google Shape;119;g25ec7a9e376_1_21:notes"/>
          <p:cNvSpPr/>
          <p:nvPr>
            <p:ph idx="2" type="sldImg"/>
          </p:nvPr>
        </p:nvSpPr>
        <p:spPr>
          <a:xfrm>
            <a:off x="687388" y="1143000"/>
            <a:ext cx="5483100" cy="3084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 Id="rId4" Type="http://schemas.openxmlformats.org/officeDocument/2006/relationships/image" Target="../media/image1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 Id="rId4"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439652" y="1383618"/>
            <a:ext cx="2538283" cy="1473976"/>
          </a:xfrm>
          <a:prstGeom prst="rect">
            <a:avLst/>
          </a:prstGeom>
          <a:noFill/>
          <a:ln>
            <a:noFill/>
          </a:ln>
        </p:spPr>
      </p:pic>
      <p:pic>
        <p:nvPicPr>
          <p:cNvPr id="16" name="Google Shape;16;p2"/>
          <p:cNvPicPr preferRelativeResize="0"/>
          <p:nvPr/>
        </p:nvPicPr>
        <p:blipFill rotWithShape="1">
          <a:blip r:embed="rId3">
            <a:alphaModFix/>
          </a:blip>
          <a:srcRect b="0" l="0" r="0" t="0"/>
          <a:stretch/>
        </p:blipFill>
        <p:spPr>
          <a:xfrm>
            <a:off x="6000749" y="3942920"/>
            <a:ext cx="2322244" cy="376474"/>
          </a:xfrm>
          <a:prstGeom prst="rect">
            <a:avLst/>
          </a:prstGeom>
          <a:noFill/>
          <a:ln>
            <a:noFill/>
          </a:ln>
        </p:spPr>
      </p:pic>
      <p:pic>
        <p:nvPicPr>
          <p:cNvPr id="17" name="Google Shape;17;p2"/>
          <p:cNvPicPr preferRelativeResize="0"/>
          <p:nvPr/>
        </p:nvPicPr>
        <p:blipFill rotWithShape="1">
          <a:blip r:embed="rId4">
            <a:alphaModFix/>
          </a:blip>
          <a:srcRect b="0" l="0" r="0" t="0"/>
          <a:stretch/>
        </p:blipFill>
        <p:spPr>
          <a:xfrm>
            <a:off x="4896036" y="1383618"/>
            <a:ext cx="2808312" cy="128762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cture slide" showMasterSp="0">
  <p:cSld name="Lecture slide">
    <p:bg>
      <p:bgPr>
        <a:solidFill>
          <a:schemeClr val="lt1"/>
        </a:solidFill>
      </p:bgPr>
    </p:bg>
    <p:spTree>
      <p:nvGrpSpPr>
        <p:cNvPr id="18" name="Shape 18"/>
        <p:cNvGrpSpPr/>
        <p:nvPr/>
      </p:nvGrpSpPr>
      <p:grpSpPr>
        <a:xfrm>
          <a:off x="0" y="0"/>
          <a:ext cx="0" cy="0"/>
          <a:chOff x="0" y="0"/>
          <a:chExt cx="0" cy="0"/>
        </a:xfrm>
      </p:grpSpPr>
      <p:sp>
        <p:nvSpPr>
          <p:cNvPr id="19" name="Google Shape;19;p3"/>
          <p:cNvSpPr txBox="1"/>
          <p:nvPr>
            <p:ph type="title"/>
          </p:nvPr>
        </p:nvSpPr>
        <p:spPr>
          <a:xfrm>
            <a:off x="1007269" y="844153"/>
            <a:ext cx="7344966" cy="575572"/>
          </a:xfrm>
          <a:prstGeom prst="rect">
            <a:avLst/>
          </a:prstGeom>
          <a:noFill/>
          <a:ln>
            <a:noFill/>
          </a:ln>
        </p:spPr>
        <p:txBody>
          <a:bodyPr anchorCtr="0" anchor="t" bIns="68575" lIns="68575" spcFirstLastPara="1" rIns="68575" wrap="square" tIns="68575">
            <a:noAutofit/>
          </a:bodyPr>
          <a:lstStyle>
            <a:lvl1pPr lvl="0" marR="0" algn="l">
              <a:lnSpc>
                <a:spcPct val="90000"/>
              </a:lnSpc>
              <a:spcBef>
                <a:spcPts val="0"/>
              </a:spcBef>
              <a:spcAft>
                <a:spcPts val="0"/>
              </a:spcAft>
              <a:buClr>
                <a:schemeClr val="dk1"/>
              </a:buClr>
              <a:buSzPts val="1100"/>
              <a:buFont typeface="Arial"/>
              <a:buNone/>
              <a:defRPr b="1" i="0" sz="45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20" name="Google Shape;20;p3"/>
          <p:cNvSpPr txBox="1"/>
          <p:nvPr>
            <p:ph idx="1" type="body"/>
          </p:nvPr>
        </p:nvSpPr>
        <p:spPr>
          <a:xfrm>
            <a:off x="1007269" y="2733768"/>
            <a:ext cx="7344966" cy="1125268"/>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1pPr>
            <a:lvl2pPr indent="-317500" lvl="1" marL="914400" marR="0" algn="l">
              <a:lnSpc>
                <a:spcPct val="150000"/>
              </a:lnSpc>
              <a:spcBef>
                <a:spcPts val="8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2pPr>
            <a:lvl3pPr indent="-298450" lvl="2" marL="1371600" marR="0" algn="l">
              <a:lnSpc>
                <a:spcPct val="150000"/>
              </a:lnSpc>
              <a:spcBef>
                <a:spcPts val="400"/>
              </a:spcBef>
              <a:spcAft>
                <a:spcPts val="0"/>
              </a:spcAft>
              <a:buClr>
                <a:schemeClr val="dk1"/>
              </a:buClr>
              <a:buSzPts val="1100"/>
              <a:buFont typeface="Noto Sans Symbols"/>
              <a:buChar char="▪"/>
              <a:defRPr b="0" i="0" sz="1100" u="none" cap="none" strike="noStrike">
                <a:solidFill>
                  <a:schemeClr val="dk1"/>
                </a:solidFill>
                <a:latin typeface="Arial"/>
                <a:ea typeface="Arial"/>
                <a:cs typeface="Arial"/>
                <a:sym typeface="Arial"/>
              </a:defRPr>
            </a:lvl3pPr>
            <a:lvl4pPr indent="-285750" lvl="3" marL="1828800" marR="0" algn="l">
              <a:lnSpc>
                <a:spcPct val="150000"/>
              </a:lnSpc>
              <a:spcBef>
                <a:spcPts val="400"/>
              </a:spcBef>
              <a:spcAft>
                <a:spcPts val="0"/>
              </a:spcAft>
              <a:buClr>
                <a:schemeClr val="dk1"/>
              </a:buClr>
              <a:buSzPts val="900"/>
              <a:buFont typeface="Noto Sans Symbols"/>
              <a:buChar char="▪"/>
              <a:defRPr b="0" i="0" sz="900" u="none" cap="none" strike="noStrike">
                <a:solidFill>
                  <a:schemeClr val="dk1"/>
                </a:solidFill>
                <a:latin typeface="Arial"/>
                <a:ea typeface="Arial"/>
                <a:cs typeface="Arial"/>
                <a:sym typeface="Arial"/>
              </a:defRPr>
            </a:lvl4pPr>
            <a:lvl5pPr indent="-285750" lvl="4" marL="2286000" marR="0" algn="l">
              <a:lnSpc>
                <a:spcPct val="150000"/>
              </a:lnSpc>
              <a:spcBef>
                <a:spcPts val="400"/>
              </a:spcBef>
              <a:spcAft>
                <a:spcPts val="0"/>
              </a:spcAft>
              <a:buClr>
                <a:schemeClr val="dk1"/>
              </a:buClr>
              <a:buSzPts val="900"/>
              <a:buFont typeface="Noto Sans Symbols"/>
              <a:buChar char="▪"/>
              <a:defRPr b="0" i="0" sz="9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1" name="Google Shape;21;p3"/>
          <p:cNvSpPr txBox="1"/>
          <p:nvPr>
            <p:ph idx="2" type="body"/>
          </p:nvPr>
        </p:nvSpPr>
        <p:spPr>
          <a:xfrm>
            <a:off x="1007268" y="2139702"/>
            <a:ext cx="7344967" cy="378042"/>
          </a:xfrm>
          <a:prstGeom prst="rect">
            <a:avLst/>
          </a:prstGeom>
          <a:noFill/>
          <a:ln>
            <a:noFill/>
          </a:ln>
        </p:spPr>
        <p:txBody>
          <a:bodyPr anchorCtr="0" anchor="t" bIns="68575" lIns="68575" spcFirstLastPara="1" rIns="68575" wrap="square" tIns="68575">
            <a:noAutofit/>
          </a:bodyPr>
          <a:lstStyle>
            <a:lvl1pPr indent="-228600" lvl="0" marL="457200" marR="0" algn="l">
              <a:lnSpc>
                <a:spcPct val="150000"/>
              </a:lnSpc>
              <a:spcBef>
                <a:spcPts val="80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1pPr>
            <a:lvl2pPr indent="-317500" lvl="1" marL="914400" marR="0" algn="l">
              <a:lnSpc>
                <a:spcPct val="150000"/>
              </a:lnSpc>
              <a:spcBef>
                <a:spcPts val="8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2pPr>
            <a:lvl3pPr indent="-298450" lvl="2" marL="1371600" marR="0" algn="l">
              <a:lnSpc>
                <a:spcPct val="150000"/>
              </a:lnSpc>
              <a:spcBef>
                <a:spcPts val="400"/>
              </a:spcBef>
              <a:spcAft>
                <a:spcPts val="0"/>
              </a:spcAft>
              <a:buClr>
                <a:schemeClr val="dk1"/>
              </a:buClr>
              <a:buSzPts val="1100"/>
              <a:buFont typeface="Noto Sans Symbols"/>
              <a:buChar char="▪"/>
              <a:defRPr b="0" i="0" sz="1100" u="none" cap="none" strike="noStrike">
                <a:solidFill>
                  <a:schemeClr val="dk1"/>
                </a:solidFill>
                <a:latin typeface="Arial"/>
                <a:ea typeface="Arial"/>
                <a:cs typeface="Arial"/>
                <a:sym typeface="Arial"/>
              </a:defRPr>
            </a:lvl3pPr>
            <a:lvl4pPr indent="-285750" lvl="3" marL="1828800" marR="0" algn="l">
              <a:lnSpc>
                <a:spcPct val="150000"/>
              </a:lnSpc>
              <a:spcBef>
                <a:spcPts val="400"/>
              </a:spcBef>
              <a:spcAft>
                <a:spcPts val="0"/>
              </a:spcAft>
              <a:buClr>
                <a:schemeClr val="dk1"/>
              </a:buClr>
              <a:buSzPts val="900"/>
              <a:buFont typeface="Noto Sans Symbols"/>
              <a:buChar char="▪"/>
              <a:defRPr b="0" i="0" sz="900" u="none" cap="none" strike="noStrike">
                <a:solidFill>
                  <a:schemeClr val="dk1"/>
                </a:solidFill>
                <a:latin typeface="Arial"/>
                <a:ea typeface="Arial"/>
                <a:cs typeface="Arial"/>
                <a:sym typeface="Arial"/>
              </a:defRPr>
            </a:lvl4pPr>
            <a:lvl5pPr indent="-285750" lvl="4" marL="2286000" marR="0" algn="l">
              <a:lnSpc>
                <a:spcPct val="150000"/>
              </a:lnSpc>
              <a:spcBef>
                <a:spcPts val="400"/>
              </a:spcBef>
              <a:spcAft>
                <a:spcPts val="0"/>
              </a:spcAft>
              <a:buClr>
                <a:schemeClr val="dk1"/>
              </a:buClr>
              <a:buSzPts val="900"/>
              <a:buFont typeface="Noto Sans Symbols"/>
              <a:buChar char="▪"/>
              <a:defRPr b="0" i="0" sz="9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2" name="Shape 22"/>
        <p:cNvGrpSpPr/>
        <p:nvPr/>
      </p:nvGrpSpPr>
      <p:grpSpPr>
        <a:xfrm>
          <a:off x="0" y="0"/>
          <a:ext cx="0" cy="0"/>
          <a:chOff x="0" y="0"/>
          <a:chExt cx="0" cy="0"/>
        </a:xfrm>
      </p:grpSpPr>
      <p:sp>
        <p:nvSpPr>
          <p:cNvPr id="23" name="Google Shape;23;p4"/>
          <p:cNvSpPr/>
          <p:nvPr>
            <p:ph idx="2" type="pic"/>
          </p:nvPr>
        </p:nvSpPr>
        <p:spPr>
          <a:xfrm>
            <a:off x="0" y="-1"/>
            <a:ext cx="9144000" cy="4731544"/>
          </a:xfrm>
          <a:prstGeom prst="rect">
            <a:avLst/>
          </a:prstGeom>
          <a:noFill/>
          <a:ln>
            <a:noFill/>
          </a:ln>
        </p:spPr>
      </p:sp>
      <p:sp>
        <p:nvSpPr>
          <p:cNvPr id="24" name="Google Shape;24;p4"/>
          <p:cNvSpPr txBox="1"/>
          <p:nvPr>
            <p:ph idx="10" type="dt"/>
          </p:nvPr>
        </p:nvSpPr>
        <p:spPr>
          <a:xfrm>
            <a:off x="6624228" y="4767263"/>
            <a:ext cx="1512168" cy="273844"/>
          </a:xfrm>
          <a:prstGeom prst="rect">
            <a:avLst/>
          </a:prstGeom>
          <a:noFill/>
          <a:ln>
            <a:noFill/>
          </a:ln>
        </p:spPr>
        <p:txBody>
          <a:bodyPr anchorCtr="0" anchor="t" bIns="68575" lIns="68575" spcFirstLastPara="1" rIns="68575" wrap="square" tIns="68575">
            <a:noAutofit/>
          </a:bodyPr>
          <a:lstStyle>
            <a:lvl1pPr lvl="0" marR="0" algn="r">
              <a:lnSpc>
                <a:spcPct val="100000"/>
              </a:lnSpc>
              <a:spcBef>
                <a:spcPts val="0"/>
              </a:spcBef>
              <a:spcAft>
                <a:spcPts val="0"/>
              </a:spcAft>
              <a:buSzPts val="1100"/>
              <a:buNone/>
              <a:defRPr b="0" i="0" sz="9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25" name="Google Shape;25;p4"/>
          <p:cNvSpPr txBox="1"/>
          <p:nvPr>
            <p:ph idx="11" type="ftr"/>
          </p:nvPr>
        </p:nvSpPr>
        <p:spPr>
          <a:xfrm>
            <a:off x="1385646" y="4767263"/>
            <a:ext cx="5076564" cy="273844"/>
          </a:xfrm>
          <a:prstGeom prst="rect">
            <a:avLst/>
          </a:prstGeom>
          <a:noFill/>
          <a:ln>
            <a:noFill/>
          </a:ln>
        </p:spPr>
        <p:txBody>
          <a:bodyPr anchorCtr="0" anchor="t"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26" name="Google Shape;26;p4"/>
          <p:cNvSpPr txBox="1"/>
          <p:nvPr>
            <p:ph idx="12" type="sldNum"/>
          </p:nvPr>
        </p:nvSpPr>
        <p:spPr>
          <a:xfrm>
            <a:off x="1007269" y="4767263"/>
            <a:ext cx="324371" cy="273844"/>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27" name="Google Shape;27;p4"/>
          <p:cNvSpPr txBox="1"/>
          <p:nvPr>
            <p:ph idx="1" type="body"/>
          </p:nvPr>
        </p:nvSpPr>
        <p:spPr>
          <a:xfrm>
            <a:off x="0" y="4516041"/>
            <a:ext cx="9144000" cy="215503"/>
          </a:xfrm>
          <a:prstGeom prst="rect">
            <a:avLst/>
          </a:prstGeom>
          <a:solidFill>
            <a:schemeClr val="dk1">
              <a:alpha val="64705"/>
            </a:schemeClr>
          </a:solidFill>
          <a:ln>
            <a:noFill/>
          </a:ln>
        </p:spPr>
        <p:txBody>
          <a:bodyPr anchorCtr="0" anchor="t" bIns="68575" lIns="68575" spcFirstLastPara="1" rIns="68575" wrap="square" tIns="68575">
            <a:noAutofit/>
          </a:bodyPr>
          <a:lstStyle>
            <a:lvl1pPr indent="-228600" lvl="0" marL="457200" marR="0" algn="r">
              <a:lnSpc>
                <a:spcPct val="150000"/>
              </a:lnSpc>
              <a:spcBef>
                <a:spcPts val="800"/>
              </a:spcBef>
              <a:spcAft>
                <a:spcPts val="0"/>
              </a:spcAft>
              <a:buClr>
                <a:schemeClr val="lt1"/>
              </a:buClr>
              <a:buSzPts val="1100"/>
              <a:buFont typeface="Arial"/>
              <a:buNone/>
              <a:defRPr b="0" i="0" sz="900" u="none" cap="none" strike="noStrike">
                <a:solidFill>
                  <a:schemeClr val="lt1"/>
                </a:solidFill>
                <a:latin typeface="Arial"/>
                <a:ea typeface="Arial"/>
                <a:cs typeface="Arial"/>
                <a:sym typeface="Arial"/>
              </a:defRPr>
            </a:lvl1pPr>
            <a:lvl2pPr indent="-317500" lvl="1" marL="914400" marR="0" algn="l">
              <a:lnSpc>
                <a:spcPct val="150000"/>
              </a:lnSpc>
              <a:spcBef>
                <a:spcPts val="8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2pPr>
            <a:lvl3pPr indent="-298450" lvl="2" marL="1371600" marR="0" algn="l">
              <a:lnSpc>
                <a:spcPct val="150000"/>
              </a:lnSpc>
              <a:spcBef>
                <a:spcPts val="400"/>
              </a:spcBef>
              <a:spcAft>
                <a:spcPts val="0"/>
              </a:spcAft>
              <a:buClr>
                <a:schemeClr val="dk1"/>
              </a:buClr>
              <a:buSzPts val="1100"/>
              <a:buFont typeface="Noto Sans Symbols"/>
              <a:buChar char="▪"/>
              <a:defRPr b="0" i="0" sz="1100" u="none" cap="none" strike="noStrike">
                <a:solidFill>
                  <a:schemeClr val="dk1"/>
                </a:solidFill>
                <a:latin typeface="Arial"/>
                <a:ea typeface="Arial"/>
                <a:cs typeface="Arial"/>
                <a:sym typeface="Arial"/>
              </a:defRPr>
            </a:lvl3pPr>
            <a:lvl4pPr indent="-285750" lvl="3" marL="1828800" marR="0" algn="l">
              <a:lnSpc>
                <a:spcPct val="150000"/>
              </a:lnSpc>
              <a:spcBef>
                <a:spcPts val="400"/>
              </a:spcBef>
              <a:spcAft>
                <a:spcPts val="0"/>
              </a:spcAft>
              <a:buClr>
                <a:schemeClr val="dk1"/>
              </a:buClr>
              <a:buSzPts val="900"/>
              <a:buFont typeface="Noto Sans Symbols"/>
              <a:buChar char="▪"/>
              <a:defRPr b="0" i="0" sz="900" u="none" cap="none" strike="noStrike">
                <a:solidFill>
                  <a:schemeClr val="dk1"/>
                </a:solidFill>
                <a:latin typeface="Arial"/>
                <a:ea typeface="Arial"/>
                <a:cs typeface="Arial"/>
                <a:sym typeface="Arial"/>
              </a:defRPr>
            </a:lvl4pPr>
            <a:lvl5pPr indent="-285750" lvl="4" marL="2286000" marR="0" algn="l">
              <a:lnSpc>
                <a:spcPct val="150000"/>
              </a:lnSpc>
              <a:spcBef>
                <a:spcPts val="400"/>
              </a:spcBef>
              <a:spcAft>
                <a:spcPts val="0"/>
              </a:spcAft>
              <a:buClr>
                <a:schemeClr val="dk1"/>
              </a:buClr>
              <a:buSzPts val="900"/>
              <a:buFont typeface="Noto Sans Symbols"/>
              <a:buChar char="▪"/>
              <a:defRPr b="0" i="0" sz="9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id="28" name="Google Shape;28;p4"/>
          <p:cNvPicPr preferRelativeResize="0"/>
          <p:nvPr/>
        </p:nvPicPr>
        <p:blipFill rotWithShape="1">
          <a:blip r:embed="rId2">
            <a:alphaModFix/>
          </a:blip>
          <a:srcRect b="0" l="0" r="0" t="0"/>
          <a:stretch/>
        </p:blipFill>
        <p:spPr>
          <a:xfrm>
            <a:off x="769500" y="4768200"/>
            <a:ext cx="589788" cy="26974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29" name="Shape 29"/>
        <p:cNvGrpSpPr/>
        <p:nvPr/>
      </p:nvGrpSpPr>
      <p:grpSpPr>
        <a:xfrm>
          <a:off x="0" y="0"/>
          <a:ext cx="0" cy="0"/>
          <a:chOff x="0" y="0"/>
          <a:chExt cx="0" cy="0"/>
        </a:xfrm>
      </p:grpSpPr>
      <p:sp>
        <p:nvSpPr>
          <p:cNvPr id="30" name="Google Shape;30;p5"/>
          <p:cNvSpPr txBox="1"/>
          <p:nvPr>
            <p:ph type="title"/>
          </p:nvPr>
        </p:nvSpPr>
        <p:spPr>
          <a:xfrm>
            <a:off x="1007269" y="205978"/>
            <a:ext cx="7344966" cy="962025"/>
          </a:xfrm>
          <a:prstGeom prst="rect">
            <a:avLst/>
          </a:prstGeom>
          <a:noFill/>
          <a:ln>
            <a:noFill/>
          </a:ln>
        </p:spPr>
        <p:txBody>
          <a:bodyPr anchorCtr="0" anchor="b" bIns="68575" lIns="68575" spcFirstLastPara="1" rIns="68575" wrap="square" tIns="68575">
            <a:noAutofit/>
          </a:bodyPr>
          <a:lstStyle>
            <a:lvl1pPr lvl="0" marR="0" algn="l">
              <a:lnSpc>
                <a:spcPct val="90000"/>
              </a:lnSpc>
              <a:spcBef>
                <a:spcPts val="0"/>
              </a:spcBef>
              <a:spcAft>
                <a:spcPts val="0"/>
              </a:spcAft>
              <a:buClr>
                <a:schemeClr val="dk1"/>
              </a:buClr>
              <a:buSzPts val="1100"/>
              <a:buFont typeface="Arial"/>
              <a:buNone/>
              <a:defRPr b="1" i="0" sz="14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31" name="Google Shape;31;p5"/>
          <p:cNvSpPr txBox="1"/>
          <p:nvPr>
            <p:ph idx="10" type="dt"/>
          </p:nvPr>
        </p:nvSpPr>
        <p:spPr>
          <a:xfrm>
            <a:off x="6624228" y="4767263"/>
            <a:ext cx="1512168" cy="273844"/>
          </a:xfrm>
          <a:prstGeom prst="rect">
            <a:avLst/>
          </a:prstGeom>
          <a:noFill/>
          <a:ln>
            <a:noFill/>
          </a:ln>
        </p:spPr>
        <p:txBody>
          <a:bodyPr anchorCtr="0" anchor="t" bIns="68575" lIns="68575" spcFirstLastPara="1" rIns="68575" wrap="square" tIns="68575">
            <a:noAutofit/>
          </a:bodyPr>
          <a:lstStyle>
            <a:lvl1pPr lvl="0" marR="0" algn="r">
              <a:lnSpc>
                <a:spcPct val="100000"/>
              </a:lnSpc>
              <a:spcBef>
                <a:spcPts val="0"/>
              </a:spcBef>
              <a:spcAft>
                <a:spcPts val="0"/>
              </a:spcAft>
              <a:buSzPts val="1100"/>
              <a:buNone/>
              <a:defRPr b="0" i="0" sz="9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32" name="Google Shape;32;p5"/>
          <p:cNvSpPr txBox="1"/>
          <p:nvPr>
            <p:ph idx="11" type="ftr"/>
          </p:nvPr>
        </p:nvSpPr>
        <p:spPr>
          <a:xfrm>
            <a:off x="1385646" y="4767263"/>
            <a:ext cx="5076564" cy="273844"/>
          </a:xfrm>
          <a:prstGeom prst="rect">
            <a:avLst/>
          </a:prstGeom>
          <a:noFill/>
          <a:ln>
            <a:noFill/>
          </a:ln>
        </p:spPr>
        <p:txBody>
          <a:bodyPr anchorCtr="0" anchor="t"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33" name="Google Shape;33;p5"/>
          <p:cNvSpPr txBox="1"/>
          <p:nvPr>
            <p:ph idx="12" type="sldNum"/>
          </p:nvPr>
        </p:nvSpPr>
        <p:spPr>
          <a:xfrm>
            <a:off x="1007269" y="4767263"/>
            <a:ext cx="324371" cy="273844"/>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34" name="Google Shape;34;p5"/>
          <p:cNvSpPr txBox="1"/>
          <p:nvPr>
            <p:ph idx="1" type="body"/>
          </p:nvPr>
        </p:nvSpPr>
        <p:spPr>
          <a:xfrm>
            <a:off x="1007269" y="1545431"/>
            <a:ext cx="7344966" cy="297061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1pPr>
            <a:lvl2pPr indent="-317500" lvl="1" marL="914400" marR="0" algn="l">
              <a:lnSpc>
                <a:spcPct val="150000"/>
              </a:lnSpc>
              <a:spcBef>
                <a:spcPts val="8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2pPr>
            <a:lvl3pPr indent="-298450" lvl="2" marL="1371600" marR="0" algn="l">
              <a:lnSpc>
                <a:spcPct val="150000"/>
              </a:lnSpc>
              <a:spcBef>
                <a:spcPts val="400"/>
              </a:spcBef>
              <a:spcAft>
                <a:spcPts val="0"/>
              </a:spcAft>
              <a:buClr>
                <a:schemeClr val="dk1"/>
              </a:buClr>
              <a:buSzPts val="1100"/>
              <a:buFont typeface="Noto Sans Symbols"/>
              <a:buChar char="▪"/>
              <a:defRPr b="0" i="0" sz="1100" u="none" cap="none" strike="noStrike">
                <a:solidFill>
                  <a:schemeClr val="dk1"/>
                </a:solidFill>
                <a:latin typeface="Arial"/>
                <a:ea typeface="Arial"/>
                <a:cs typeface="Arial"/>
                <a:sym typeface="Arial"/>
              </a:defRPr>
            </a:lvl3pPr>
            <a:lvl4pPr indent="-285750" lvl="3" marL="1828800" marR="0" algn="l">
              <a:lnSpc>
                <a:spcPct val="150000"/>
              </a:lnSpc>
              <a:spcBef>
                <a:spcPts val="400"/>
              </a:spcBef>
              <a:spcAft>
                <a:spcPts val="0"/>
              </a:spcAft>
              <a:buClr>
                <a:schemeClr val="dk1"/>
              </a:buClr>
              <a:buSzPts val="900"/>
              <a:buFont typeface="Noto Sans Symbols"/>
              <a:buChar char="▪"/>
              <a:defRPr b="0" i="0" sz="900" u="none" cap="none" strike="noStrike">
                <a:solidFill>
                  <a:schemeClr val="dk1"/>
                </a:solidFill>
                <a:latin typeface="Arial"/>
                <a:ea typeface="Arial"/>
                <a:cs typeface="Arial"/>
                <a:sym typeface="Arial"/>
              </a:defRPr>
            </a:lvl4pPr>
            <a:lvl5pPr indent="-285750" lvl="4" marL="2286000" marR="0" algn="l">
              <a:lnSpc>
                <a:spcPct val="150000"/>
              </a:lnSpc>
              <a:spcBef>
                <a:spcPts val="400"/>
              </a:spcBef>
              <a:spcAft>
                <a:spcPts val="0"/>
              </a:spcAft>
              <a:buClr>
                <a:schemeClr val="dk1"/>
              </a:buClr>
              <a:buSzPts val="900"/>
              <a:buFont typeface="Noto Sans Symbols"/>
              <a:buChar char="▪"/>
              <a:defRPr b="0" i="0" sz="9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id="35" name="Google Shape;35;p5"/>
          <p:cNvPicPr preferRelativeResize="0"/>
          <p:nvPr/>
        </p:nvPicPr>
        <p:blipFill rotWithShape="1">
          <a:blip r:embed="rId2">
            <a:alphaModFix/>
          </a:blip>
          <a:srcRect b="0" l="0" r="0" t="0"/>
          <a:stretch/>
        </p:blipFill>
        <p:spPr>
          <a:xfrm>
            <a:off x="769500" y="4768200"/>
            <a:ext cx="589788" cy="26974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 Chapter Title 1">
  <p:cSld name="Empty Slide_1_2">
    <p:spTree>
      <p:nvGrpSpPr>
        <p:cNvPr id="36" name="Shape 36"/>
        <p:cNvGrpSpPr/>
        <p:nvPr/>
      </p:nvGrpSpPr>
      <p:grpSpPr>
        <a:xfrm>
          <a:off x="0" y="0"/>
          <a:ext cx="0" cy="0"/>
          <a:chOff x="0" y="0"/>
          <a:chExt cx="0" cy="0"/>
        </a:xfrm>
      </p:grpSpPr>
      <p:sp>
        <p:nvSpPr>
          <p:cNvPr id="37" name="Google Shape;37;p6"/>
          <p:cNvSpPr/>
          <p:nvPr/>
        </p:nvSpPr>
        <p:spPr>
          <a:xfrm>
            <a:off x="0" y="0"/>
            <a:ext cx="9182400" cy="5184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6"/>
          <p:cNvSpPr/>
          <p:nvPr>
            <p:ph idx="2" type="pic"/>
          </p:nvPr>
        </p:nvSpPr>
        <p:spPr>
          <a:xfrm>
            <a:off x="3462750" y="-16825"/>
            <a:ext cx="5719800" cy="4785000"/>
          </a:xfrm>
          <a:prstGeom prst="rect">
            <a:avLst/>
          </a:prstGeom>
          <a:noFill/>
          <a:ln>
            <a:noFill/>
          </a:ln>
        </p:spPr>
      </p:sp>
      <p:sp>
        <p:nvSpPr>
          <p:cNvPr id="39" name="Google Shape;39;p6"/>
          <p:cNvSpPr txBox="1"/>
          <p:nvPr>
            <p:ph type="title"/>
          </p:nvPr>
        </p:nvSpPr>
        <p:spPr>
          <a:xfrm>
            <a:off x="689625" y="2575275"/>
            <a:ext cx="6132600" cy="21012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6000"/>
              <a:buNone/>
              <a:defRPr sz="6000">
                <a:solidFill>
                  <a:schemeClr val="lt1"/>
                </a:solidFill>
              </a:defRPr>
            </a:lvl1pPr>
            <a:lvl2pPr lvl="1" algn="l">
              <a:lnSpc>
                <a:spcPct val="85000"/>
              </a:lnSpc>
              <a:spcBef>
                <a:spcPts val="0"/>
              </a:spcBef>
              <a:spcAft>
                <a:spcPts val="0"/>
              </a:spcAft>
              <a:buSzPts val="1100"/>
              <a:buNone/>
              <a:defRPr/>
            </a:lvl2pPr>
            <a:lvl3pPr lvl="2" algn="l">
              <a:lnSpc>
                <a:spcPct val="85000"/>
              </a:lnSpc>
              <a:spcBef>
                <a:spcPts val="0"/>
              </a:spcBef>
              <a:spcAft>
                <a:spcPts val="0"/>
              </a:spcAft>
              <a:buSzPts val="1100"/>
              <a:buNone/>
              <a:defRPr/>
            </a:lvl3pPr>
            <a:lvl4pPr lvl="3" algn="l">
              <a:lnSpc>
                <a:spcPct val="85000"/>
              </a:lnSpc>
              <a:spcBef>
                <a:spcPts val="0"/>
              </a:spcBef>
              <a:spcAft>
                <a:spcPts val="0"/>
              </a:spcAft>
              <a:buSzPts val="1100"/>
              <a:buNone/>
              <a:defRPr/>
            </a:lvl4pPr>
            <a:lvl5pPr lvl="4" algn="l">
              <a:lnSpc>
                <a:spcPct val="85000"/>
              </a:lnSpc>
              <a:spcBef>
                <a:spcPts val="0"/>
              </a:spcBef>
              <a:spcAft>
                <a:spcPts val="0"/>
              </a:spcAft>
              <a:buSzPts val="1100"/>
              <a:buNone/>
              <a:defRPr/>
            </a:lvl5pPr>
            <a:lvl6pPr lvl="5" algn="l">
              <a:lnSpc>
                <a:spcPct val="85000"/>
              </a:lnSpc>
              <a:spcBef>
                <a:spcPts val="0"/>
              </a:spcBef>
              <a:spcAft>
                <a:spcPts val="0"/>
              </a:spcAft>
              <a:buSzPts val="1100"/>
              <a:buNone/>
              <a:defRPr/>
            </a:lvl6pPr>
            <a:lvl7pPr lvl="6" algn="l">
              <a:lnSpc>
                <a:spcPct val="85000"/>
              </a:lnSpc>
              <a:spcBef>
                <a:spcPts val="0"/>
              </a:spcBef>
              <a:spcAft>
                <a:spcPts val="0"/>
              </a:spcAft>
              <a:buSzPts val="1100"/>
              <a:buNone/>
              <a:defRPr/>
            </a:lvl7pPr>
            <a:lvl8pPr lvl="7" algn="l">
              <a:lnSpc>
                <a:spcPct val="85000"/>
              </a:lnSpc>
              <a:spcBef>
                <a:spcPts val="0"/>
              </a:spcBef>
              <a:spcAft>
                <a:spcPts val="0"/>
              </a:spcAft>
              <a:buSzPts val="1100"/>
              <a:buNone/>
              <a:defRPr/>
            </a:lvl8pPr>
            <a:lvl9pPr lvl="8" algn="l">
              <a:lnSpc>
                <a:spcPct val="85000"/>
              </a:lnSpc>
              <a:spcBef>
                <a:spcPts val="0"/>
              </a:spcBef>
              <a:spcAft>
                <a:spcPts val="0"/>
              </a:spcAft>
              <a:buSzPts val="1100"/>
              <a:buNone/>
              <a:defRPr/>
            </a:lvl9pPr>
          </a:lstStyle>
          <a:p/>
        </p:txBody>
      </p:sp>
      <p:pic>
        <p:nvPicPr>
          <p:cNvPr id="40" name="Google Shape;40;p6"/>
          <p:cNvPicPr preferRelativeResize="0"/>
          <p:nvPr/>
        </p:nvPicPr>
        <p:blipFill rotWithShape="1">
          <a:blip r:embed="rId2">
            <a:alphaModFix/>
          </a:blip>
          <a:srcRect b="0" l="0" r="0" t="0"/>
          <a:stretch/>
        </p:blipFill>
        <p:spPr>
          <a:xfrm>
            <a:off x="8245938" y="4794900"/>
            <a:ext cx="831799" cy="240175"/>
          </a:xfrm>
          <a:prstGeom prst="rect">
            <a:avLst/>
          </a:prstGeom>
          <a:noFill/>
          <a:ln>
            <a:noFill/>
          </a:ln>
        </p:spPr>
      </p:pic>
      <p:pic>
        <p:nvPicPr>
          <p:cNvPr id="41" name="Google Shape;41;p6"/>
          <p:cNvPicPr preferRelativeResize="0"/>
          <p:nvPr/>
        </p:nvPicPr>
        <p:blipFill rotWithShape="1">
          <a:blip r:embed="rId3">
            <a:alphaModFix/>
          </a:blip>
          <a:srcRect b="0" l="0" r="39124" t="0"/>
          <a:stretch/>
        </p:blipFill>
        <p:spPr>
          <a:xfrm>
            <a:off x="769500" y="4749025"/>
            <a:ext cx="589800" cy="331928"/>
          </a:xfrm>
          <a:prstGeom prst="rect">
            <a:avLst/>
          </a:prstGeom>
          <a:noFill/>
          <a:ln>
            <a:noFill/>
          </a:ln>
        </p:spPr>
      </p:pic>
      <p:pic>
        <p:nvPicPr>
          <p:cNvPr id="42" name="Google Shape;42;p6"/>
          <p:cNvPicPr preferRelativeResize="0"/>
          <p:nvPr/>
        </p:nvPicPr>
        <p:blipFill rotWithShape="1">
          <a:blip r:embed="rId4">
            <a:alphaModFix/>
          </a:blip>
          <a:srcRect b="0" l="0" r="0" t="0"/>
          <a:stretch/>
        </p:blipFill>
        <p:spPr>
          <a:xfrm>
            <a:off x="79450" y="4802600"/>
            <a:ext cx="465118" cy="269750"/>
          </a:xfrm>
          <a:prstGeom prst="rect">
            <a:avLst/>
          </a:prstGeom>
          <a:noFill/>
          <a:ln>
            <a:noFill/>
          </a:ln>
        </p:spPr>
      </p:pic>
      <p:sp>
        <p:nvSpPr>
          <p:cNvPr id="43" name="Google Shape;43;p6"/>
          <p:cNvSpPr/>
          <p:nvPr/>
        </p:nvSpPr>
        <p:spPr>
          <a:xfrm>
            <a:off x="1290600" y="4697750"/>
            <a:ext cx="250800" cy="240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6"/>
          <p:cNvSpPr txBox="1"/>
          <p:nvPr>
            <p:ph idx="1" type="subTitle"/>
          </p:nvPr>
        </p:nvSpPr>
        <p:spPr>
          <a:xfrm>
            <a:off x="689625" y="4038225"/>
            <a:ext cx="2588100" cy="269700"/>
          </a:xfrm>
          <a:prstGeom prst="rect">
            <a:avLst/>
          </a:prstGeom>
          <a:noFill/>
          <a:ln>
            <a:noFill/>
          </a:ln>
        </p:spPr>
        <p:txBody>
          <a:bodyPr anchorCtr="0" anchor="t" bIns="0" lIns="90000" spcFirstLastPara="1" rIns="90000" wrap="square" tIns="0">
            <a:noAutofit/>
          </a:bodyPr>
          <a:lstStyle>
            <a:lvl1pPr lvl="0" algn="l">
              <a:lnSpc>
                <a:spcPct val="150000"/>
              </a:lnSpc>
              <a:spcBef>
                <a:spcPts val="800"/>
              </a:spcBef>
              <a:spcAft>
                <a:spcPts val="0"/>
              </a:spcAft>
              <a:buClr>
                <a:schemeClr val="lt1"/>
              </a:buClr>
              <a:buSzPts val="1100"/>
              <a:buFont typeface="Helvetica Neue"/>
              <a:buNone/>
              <a:defRPr>
                <a:solidFill>
                  <a:schemeClr val="lt1"/>
                </a:solidFill>
                <a:latin typeface="Helvetica Neue"/>
                <a:ea typeface="Helvetica Neue"/>
                <a:cs typeface="Helvetica Neue"/>
                <a:sym typeface="Helvetica Neue"/>
              </a:defRPr>
            </a:lvl1pPr>
            <a:lvl2pPr lvl="1" algn="l">
              <a:lnSpc>
                <a:spcPct val="150000"/>
              </a:lnSpc>
              <a:spcBef>
                <a:spcPts val="800"/>
              </a:spcBef>
              <a:spcAft>
                <a:spcPts val="0"/>
              </a:spcAft>
              <a:buSzPts val="1400"/>
              <a:buNone/>
              <a:defRPr/>
            </a:lvl2pPr>
            <a:lvl3pPr lvl="2" algn="l">
              <a:lnSpc>
                <a:spcPct val="150000"/>
              </a:lnSpc>
              <a:spcBef>
                <a:spcPts val="400"/>
              </a:spcBef>
              <a:spcAft>
                <a:spcPts val="0"/>
              </a:spcAft>
              <a:buSzPts val="1100"/>
              <a:buNone/>
              <a:defRPr/>
            </a:lvl3pPr>
            <a:lvl4pPr lvl="3" algn="l">
              <a:lnSpc>
                <a:spcPct val="150000"/>
              </a:lnSpc>
              <a:spcBef>
                <a:spcPts val="400"/>
              </a:spcBef>
              <a:spcAft>
                <a:spcPts val="0"/>
              </a:spcAft>
              <a:buSzPts val="900"/>
              <a:buNone/>
              <a:defRPr/>
            </a:lvl4pPr>
            <a:lvl5pPr lvl="4" algn="l">
              <a:lnSpc>
                <a:spcPct val="150000"/>
              </a:lnSpc>
              <a:spcBef>
                <a:spcPts val="400"/>
              </a:spcBef>
              <a:spcAft>
                <a:spcPts val="0"/>
              </a:spcAft>
              <a:buSzPts val="900"/>
              <a:buNone/>
              <a:defRPr/>
            </a:lvl5pPr>
            <a:lvl6pPr lvl="5" algn="l">
              <a:lnSpc>
                <a:spcPct val="90000"/>
              </a:lnSpc>
              <a:spcBef>
                <a:spcPts val="400"/>
              </a:spcBef>
              <a:spcAft>
                <a:spcPts val="0"/>
              </a:spcAft>
              <a:buSzPts val="1400"/>
              <a:buNone/>
              <a:defRPr/>
            </a:lvl6pPr>
            <a:lvl7pPr lvl="6" algn="l">
              <a:lnSpc>
                <a:spcPct val="90000"/>
              </a:lnSpc>
              <a:spcBef>
                <a:spcPts val="400"/>
              </a:spcBef>
              <a:spcAft>
                <a:spcPts val="0"/>
              </a:spcAft>
              <a:buSzPts val="1400"/>
              <a:buNone/>
              <a:defRPr/>
            </a:lvl7pPr>
            <a:lvl8pPr lvl="7" algn="l">
              <a:lnSpc>
                <a:spcPct val="90000"/>
              </a:lnSpc>
              <a:spcBef>
                <a:spcPts val="400"/>
              </a:spcBef>
              <a:spcAft>
                <a:spcPts val="0"/>
              </a:spcAft>
              <a:buSzPts val="1400"/>
              <a:buNone/>
              <a:defRPr/>
            </a:lvl8pPr>
            <a:lvl9pPr lvl="8" algn="l">
              <a:lnSpc>
                <a:spcPct val="90000"/>
              </a:lnSpc>
              <a:spcBef>
                <a:spcPts val="400"/>
              </a:spcBef>
              <a:spcAft>
                <a:spcPts val="0"/>
              </a:spcAft>
              <a:buSzPts val="1400"/>
              <a:buNone/>
              <a:defRPr/>
            </a:lvl9pPr>
          </a:lstStyle>
          <a:p/>
        </p:txBody>
      </p:sp>
    </p:spTree>
  </p:cSld>
  <p:clrMapOvr>
    <a:masterClrMapping/>
  </p:clrMapOvr>
  <p:extLst>
    <p:ext uri="{DCECCB84-F9BA-43D5-87BE-67443E8EF086}">
      <p15:sldGuideLst>
        <p15:guide id="1" pos="434">
          <p15:clr>
            <a:srgbClr val="FA7B17"/>
          </p15:clr>
        </p15:guide>
        <p15:guide id="2" orient="horz" pos="703">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Slide" showMasterSp="0">
  <p:cSld name="Project Slide">
    <p:bg>
      <p:bgPr>
        <a:solidFill>
          <a:schemeClr val="lt1"/>
        </a:solidFill>
      </p:bgPr>
    </p:bg>
    <p:spTree>
      <p:nvGrpSpPr>
        <p:cNvPr id="45" name="Shape 45"/>
        <p:cNvGrpSpPr/>
        <p:nvPr/>
      </p:nvGrpSpPr>
      <p:grpSpPr>
        <a:xfrm>
          <a:off x="0" y="0"/>
          <a:ext cx="0" cy="0"/>
          <a:chOff x="0" y="0"/>
          <a:chExt cx="0" cy="0"/>
        </a:xfrm>
      </p:grpSpPr>
      <p:sp>
        <p:nvSpPr>
          <p:cNvPr id="46" name="Google Shape;46;p7"/>
          <p:cNvSpPr txBox="1"/>
          <p:nvPr>
            <p:ph type="title"/>
          </p:nvPr>
        </p:nvSpPr>
        <p:spPr>
          <a:xfrm>
            <a:off x="1007268" y="844153"/>
            <a:ext cx="7344967" cy="593471"/>
          </a:xfrm>
          <a:prstGeom prst="rect">
            <a:avLst/>
          </a:prstGeom>
          <a:noFill/>
          <a:ln>
            <a:noFill/>
          </a:ln>
        </p:spPr>
        <p:txBody>
          <a:bodyPr anchorCtr="0" anchor="t" bIns="68575" lIns="68575" spcFirstLastPara="1" rIns="68575" wrap="square" tIns="68575">
            <a:noAutofit/>
          </a:bodyPr>
          <a:lstStyle>
            <a:lvl1pPr lvl="0" marR="0" algn="l">
              <a:lnSpc>
                <a:spcPct val="90000"/>
              </a:lnSpc>
              <a:spcBef>
                <a:spcPts val="0"/>
              </a:spcBef>
              <a:spcAft>
                <a:spcPts val="0"/>
              </a:spcAft>
              <a:buClr>
                <a:schemeClr val="dk1"/>
              </a:buClr>
              <a:buSzPts val="1100"/>
              <a:buFont typeface="Arial"/>
              <a:buNone/>
              <a:defRPr b="1" i="0" sz="45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47" name="Google Shape;47;p7"/>
          <p:cNvSpPr txBox="1"/>
          <p:nvPr>
            <p:ph idx="1" type="body"/>
          </p:nvPr>
        </p:nvSpPr>
        <p:spPr>
          <a:xfrm>
            <a:off x="1007269" y="2409825"/>
            <a:ext cx="7344966" cy="1134033"/>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1pPr>
            <a:lvl2pPr indent="-317500" lvl="1" marL="914400" marR="0" algn="l">
              <a:lnSpc>
                <a:spcPct val="150000"/>
              </a:lnSpc>
              <a:spcBef>
                <a:spcPts val="8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2pPr>
            <a:lvl3pPr indent="-298450" lvl="2" marL="1371600" marR="0" algn="l">
              <a:lnSpc>
                <a:spcPct val="150000"/>
              </a:lnSpc>
              <a:spcBef>
                <a:spcPts val="400"/>
              </a:spcBef>
              <a:spcAft>
                <a:spcPts val="0"/>
              </a:spcAft>
              <a:buClr>
                <a:schemeClr val="dk1"/>
              </a:buClr>
              <a:buSzPts val="1100"/>
              <a:buFont typeface="Noto Sans Symbols"/>
              <a:buChar char="▪"/>
              <a:defRPr b="0" i="0" sz="1100" u="none" cap="none" strike="noStrike">
                <a:solidFill>
                  <a:schemeClr val="dk1"/>
                </a:solidFill>
                <a:latin typeface="Arial"/>
                <a:ea typeface="Arial"/>
                <a:cs typeface="Arial"/>
                <a:sym typeface="Arial"/>
              </a:defRPr>
            </a:lvl3pPr>
            <a:lvl4pPr indent="-285750" lvl="3" marL="1828800" marR="0" algn="l">
              <a:lnSpc>
                <a:spcPct val="150000"/>
              </a:lnSpc>
              <a:spcBef>
                <a:spcPts val="400"/>
              </a:spcBef>
              <a:spcAft>
                <a:spcPts val="0"/>
              </a:spcAft>
              <a:buClr>
                <a:schemeClr val="dk1"/>
              </a:buClr>
              <a:buSzPts val="900"/>
              <a:buFont typeface="Noto Sans Symbols"/>
              <a:buChar char="▪"/>
              <a:defRPr b="0" i="0" sz="900" u="none" cap="none" strike="noStrike">
                <a:solidFill>
                  <a:schemeClr val="dk1"/>
                </a:solidFill>
                <a:latin typeface="Arial"/>
                <a:ea typeface="Arial"/>
                <a:cs typeface="Arial"/>
                <a:sym typeface="Arial"/>
              </a:defRPr>
            </a:lvl4pPr>
            <a:lvl5pPr indent="-285750" lvl="4" marL="2286000" marR="0" algn="l">
              <a:lnSpc>
                <a:spcPct val="150000"/>
              </a:lnSpc>
              <a:spcBef>
                <a:spcPts val="400"/>
              </a:spcBef>
              <a:spcAft>
                <a:spcPts val="0"/>
              </a:spcAft>
              <a:buClr>
                <a:schemeClr val="dk1"/>
              </a:buClr>
              <a:buSzPts val="900"/>
              <a:buFont typeface="Noto Sans Symbols"/>
              <a:buChar char="▪"/>
              <a:defRPr b="0" i="0" sz="9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8" name="Google Shape;48;p7"/>
          <p:cNvSpPr txBox="1"/>
          <p:nvPr>
            <p:ph idx="2" type="body"/>
          </p:nvPr>
        </p:nvSpPr>
        <p:spPr>
          <a:xfrm>
            <a:off x="1007268" y="1532231"/>
            <a:ext cx="7344967" cy="334872"/>
          </a:xfrm>
          <a:prstGeom prst="rect">
            <a:avLst/>
          </a:prstGeom>
          <a:noFill/>
          <a:ln>
            <a:noFill/>
          </a:ln>
        </p:spPr>
        <p:txBody>
          <a:bodyPr anchorCtr="0" anchor="ctr"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1pPr>
            <a:lvl2pPr indent="-317500" lvl="1" marL="914400" marR="0" algn="l">
              <a:lnSpc>
                <a:spcPct val="150000"/>
              </a:lnSpc>
              <a:spcBef>
                <a:spcPts val="8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2pPr>
            <a:lvl3pPr indent="-298450" lvl="2" marL="1371600" marR="0" algn="l">
              <a:lnSpc>
                <a:spcPct val="150000"/>
              </a:lnSpc>
              <a:spcBef>
                <a:spcPts val="400"/>
              </a:spcBef>
              <a:spcAft>
                <a:spcPts val="0"/>
              </a:spcAft>
              <a:buClr>
                <a:schemeClr val="dk1"/>
              </a:buClr>
              <a:buSzPts val="1100"/>
              <a:buFont typeface="Noto Sans Symbols"/>
              <a:buChar char="▪"/>
              <a:defRPr b="0" i="0" sz="1100" u="none" cap="none" strike="noStrike">
                <a:solidFill>
                  <a:schemeClr val="dk1"/>
                </a:solidFill>
                <a:latin typeface="Arial"/>
                <a:ea typeface="Arial"/>
                <a:cs typeface="Arial"/>
                <a:sym typeface="Arial"/>
              </a:defRPr>
            </a:lvl3pPr>
            <a:lvl4pPr indent="-285750" lvl="3" marL="1828800" marR="0" algn="l">
              <a:lnSpc>
                <a:spcPct val="150000"/>
              </a:lnSpc>
              <a:spcBef>
                <a:spcPts val="400"/>
              </a:spcBef>
              <a:spcAft>
                <a:spcPts val="0"/>
              </a:spcAft>
              <a:buClr>
                <a:schemeClr val="dk1"/>
              </a:buClr>
              <a:buSzPts val="900"/>
              <a:buFont typeface="Noto Sans Symbols"/>
              <a:buChar char="▪"/>
              <a:defRPr b="0" i="0" sz="900" u="none" cap="none" strike="noStrike">
                <a:solidFill>
                  <a:schemeClr val="dk1"/>
                </a:solidFill>
                <a:latin typeface="Arial"/>
                <a:ea typeface="Arial"/>
                <a:cs typeface="Arial"/>
                <a:sym typeface="Arial"/>
              </a:defRPr>
            </a:lvl4pPr>
            <a:lvl5pPr indent="-285750" lvl="4" marL="2286000" marR="0" algn="l">
              <a:lnSpc>
                <a:spcPct val="150000"/>
              </a:lnSpc>
              <a:spcBef>
                <a:spcPts val="400"/>
              </a:spcBef>
              <a:spcAft>
                <a:spcPts val="0"/>
              </a:spcAft>
              <a:buClr>
                <a:schemeClr val="dk1"/>
              </a:buClr>
              <a:buSzPts val="900"/>
              <a:buFont typeface="Noto Sans Symbols"/>
              <a:buChar char="▪"/>
              <a:defRPr b="0" i="0" sz="9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9" name="Google Shape;49;p7"/>
          <p:cNvSpPr txBox="1"/>
          <p:nvPr>
            <p:ph idx="3" type="body"/>
          </p:nvPr>
        </p:nvSpPr>
        <p:spPr>
          <a:xfrm>
            <a:off x="1007269" y="1926007"/>
            <a:ext cx="7344966" cy="334872"/>
          </a:xfrm>
          <a:prstGeom prst="rect">
            <a:avLst/>
          </a:prstGeom>
          <a:noFill/>
          <a:ln>
            <a:noFill/>
          </a:ln>
        </p:spPr>
        <p:txBody>
          <a:bodyPr anchorCtr="0" anchor="ctr" bIns="68575" lIns="68575" spcFirstLastPara="1" rIns="68575" wrap="square" tIns="68575">
            <a:noAutofit/>
          </a:bodyPr>
          <a:lstStyle>
            <a:lvl1pPr indent="-228600" lvl="0" marL="457200" marR="0" algn="l">
              <a:lnSpc>
                <a:spcPct val="90000"/>
              </a:lnSpc>
              <a:spcBef>
                <a:spcPts val="80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1pPr>
            <a:lvl2pPr indent="-317500" lvl="1" marL="914400" marR="0" algn="l">
              <a:lnSpc>
                <a:spcPct val="150000"/>
              </a:lnSpc>
              <a:spcBef>
                <a:spcPts val="8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2pPr>
            <a:lvl3pPr indent="-298450" lvl="2" marL="1371600" marR="0" algn="l">
              <a:lnSpc>
                <a:spcPct val="150000"/>
              </a:lnSpc>
              <a:spcBef>
                <a:spcPts val="400"/>
              </a:spcBef>
              <a:spcAft>
                <a:spcPts val="0"/>
              </a:spcAft>
              <a:buClr>
                <a:schemeClr val="dk1"/>
              </a:buClr>
              <a:buSzPts val="1100"/>
              <a:buFont typeface="Noto Sans Symbols"/>
              <a:buChar char="▪"/>
              <a:defRPr b="0" i="0" sz="1100" u="none" cap="none" strike="noStrike">
                <a:solidFill>
                  <a:schemeClr val="dk1"/>
                </a:solidFill>
                <a:latin typeface="Arial"/>
                <a:ea typeface="Arial"/>
                <a:cs typeface="Arial"/>
                <a:sym typeface="Arial"/>
              </a:defRPr>
            </a:lvl3pPr>
            <a:lvl4pPr indent="-285750" lvl="3" marL="1828800" marR="0" algn="l">
              <a:lnSpc>
                <a:spcPct val="150000"/>
              </a:lnSpc>
              <a:spcBef>
                <a:spcPts val="400"/>
              </a:spcBef>
              <a:spcAft>
                <a:spcPts val="0"/>
              </a:spcAft>
              <a:buClr>
                <a:schemeClr val="dk1"/>
              </a:buClr>
              <a:buSzPts val="900"/>
              <a:buFont typeface="Noto Sans Symbols"/>
              <a:buChar char="▪"/>
              <a:defRPr b="0" i="0" sz="900" u="none" cap="none" strike="noStrike">
                <a:solidFill>
                  <a:schemeClr val="dk1"/>
                </a:solidFill>
                <a:latin typeface="Arial"/>
                <a:ea typeface="Arial"/>
                <a:cs typeface="Arial"/>
                <a:sym typeface="Arial"/>
              </a:defRPr>
            </a:lvl4pPr>
            <a:lvl5pPr indent="-285750" lvl="4" marL="2286000" marR="0" algn="l">
              <a:lnSpc>
                <a:spcPct val="150000"/>
              </a:lnSpc>
              <a:spcBef>
                <a:spcPts val="400"/>
              </a:spcBef>
              <a:spcAft>
                <a:spcPts val="0"/>
              </a:spcAft>
              <a:buClr>
                <a:schemeClr val="dk1"/>
              </a:buClr>
              <a:buSzPts val="900"/>
              <a:buFont typeface="Noto Sans Symbols"/>
              <a:buChar char="▪"/>
              <a:defRPr b="0" i="0" sz="9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Title and caption">
  <p:cSld name="Picture with Title and caption">
    <p:spTree>
      <p:nvGrpSpPr>
        <p:cNvPr id="50" name="Shape 50"/>
        <p:cNvGrpSpPr/>
        <p:nvPr/>
      </p:nvGrpSpPr>
      <p:grpSpPr>
        <a:xfrm>
          <a:off x="0" y="0"/>
          <a:ext cx="0" cy="0"/>
          <a:chOff x="0" y="0"/>
          <a:chExt cx="0" cy="0"/>
        </a:xfrm>
      </p:grpSpPr>
      <p:sp>
        <p:nvSpPr>
          <p:cNvPr id="51" name="Google Shape;51;p8"/>
          <p:cNvSpPr/>
          <p:nvPr>
            <p:ph idx="2" type="pic"/>
          </p:nvPr>
        </p:nvSpPr>
        <p:spPr>
          <a:xfrm>
            <a:off x="0" y="446"/>
            <a:ext cx="9144000" cy="4731544"/>
          </a:xfrm>
          <a:prstGeom prst="rect">
            <a:avLst/>
          </a:prstGeom>
          <a:noFill/>
          <a:ln>
            <a:noFill/>
          </a:ln>
        </p:spPr>
      </p:sp>
      <p:sp>
        <p:nvSpPr>
          <p:cNvPr id="52" name="Google Shape;52;p8"/>
          <p:cNvSpPr txBox="1"/>
          <p:nvPr>
            <p:ph idx="10" type="dt"/>
          </p:nvPr>
        </p:nvSpPr>
        <p:spPr>
          <a:xfrm>
            <a:off x="6624228" y="4767263"/>
            <a:ext cx="1512168" cy="273844"/>
          </a:xfrm>
          <a:prstGeom prst="rect">
            <a:avLst/>
          </a:prstGeom>
          <a:noFill/>
          <a:ln>
            <a:noFill/>
          </a:ln>
        </p:spPr>
        <p:txBody>
          <a:bodyPr anchorCtr="0" anchor="t" bIns="68575" lIns="68575" spcFirstLastPara="1" rIns="68575" wrap="square" tIns="68575">
            <a:noAutofit/>
          </a:bodyPr>
          <a:lstStyle>
            <a:lvl1pPr lvl="0" marR="0" algn="r">
              <a:lnSpc>
                <a:spcPct val="100000"/>
              </a:lnSpc>
              <a:spcBef>
                <a:spcPts val="0"/>
              </a:spcBef>
              <a:spcAft>
                <a:spcPts val="0"/>
              </a:spcAft>
              <a:buSzPts val="1100"/>
              <a:buNone/>
              <a:defRPr b="0" i="0" sz="9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3" name="Google Shape;53;p8"/>
          <p:cNvSpPr txBox="1"/>
          <p:nvPr>
            <p:ph idx="11" type="ftr"/>
          </p:nvPr>
        </p:nvSpPr>
        <p:spPr>
          <a:xfrm>
            <a:off x="1385646" y="4767263"/>
            <a:ext cx="5076564" cy="273844"/>
          </a:xfrm>
          <a:prstGeom prst="rect">
            <a:avLst/>
          </a:prstGeom>
          <a:noFill/>
          <a:ln>
            <a:noFill/>
          </a:ln>
        </p:spPr>
        <p:txBody>
          <a:bodyPr anchorCtr="0" anchor="t" bIns="68575" lIns="68575" spcFirstLastPara="1" rIns="68575" wrap="square" tIns="68575">
            <a:noAutofit/>
          </a:bodyPr>
          <a:lstStyle>
            <a:lvl1pPr lvl="0" marR="0" algn="l">
              <a:lnSpc>
                <a:spcPct val="100000"/>
              </a:lnSpc>
              <a:spcBef>
                <a:spcPts val="0"/>
              </a:spcBef>
              <a:spcAft>
                <a:spcPts val="0"/>
              </a:spcAft>
              <a:buSzPts val="1100"/>
              <a:buNone/>
              <a:defRPr b="0" i="0" sz="9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4" name="Google Shape;54;p8"/>
          <p:cNvSpPr txBox="1"/>
          <p:nvPr>
            <p:ph idx="12" type="sldNum"/>
          </p:nvPr>
        </p:nvSpPr>
        <p:spPr>
          <a:xfrm>
            <a:off x="1007269" y="4767263"/>
            <a:ext cx="324371" cy="273844"/>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55" name="Google Shape;55;p8"/>
          <p:cNvSpPr txBox="1"/>
          <p:nvPr>
            <p:ph idx="1" type="body"/>
          </p:nvPr>
        </p:nvSpPr>
        <p:spPr>
          <a:xfrm>
            <a:off x="8231" y="844153"/>
            <a:ext cx="1124257" cy="440581"/>
          </a:xfrm>
          <a:prstGeom prst="rect">
            <a:avLst/>
          </a:prstGeom>
          <a:solidFill>
            <a:schemeClr val="lt1">
              <a:alpha val="64705"/>
            </a:schemeClr>
          </a:solidFill>
          <a:ln>
            <a:noFill/>
          </a:ln>
        </p:spPr>
        <p:txBody>
          <a:bodyPr anchorCtr="0" anchor="t" bIns="68575" lIns="68575" spcFirstLastPara="1" rIns="68575" wrap="square" tIns="68575">
            <a:noAutofit/>
          </a:bodyPr>
          <a:lstStyle>
            <a:lvl1pPr indent="-228600" lvl="0" marL="457200" marR="0" algn="l">
              <a:lnSpc>
                <a:spcPct val="100000"/>
              </a:lnSpc>
              <a:spcBef>
                <a:spcPts val="0"/>
              </a:spcBef>
              <a:spcAft>
                <a:spcPts val="0"/>
              </a:spcAft>
              <a:buClr>
                <a:schemeClr val="dk1"/>
              </a:buClr>
              <a:buSzPts val="1100"/>
              <a:buFont typeface="Arial"/>
              <a:buNone/>
              <a:defRPr b="0" i="0" sz="1800" u="none" cap="none" strike="noStrike">
                <a:solidFill>
                  <a:schemeClr val="dk1"/>
                </a:solidFill>
                <a:latin typeface="Arial"/>
                <a:ea typeface="Arial"/>
                <a:cs typeface="Arial"/>
                <a:sym typeface="Arial"/>
              </a:defRPr>
            </a:lvl1pPr>
            <a:lvl2pPr indent="-317500" lvl="1" marL="914400" marR="0" algn="l">
              <a:lnSpc>
                <a:spcPct val="150000"/>
              </a:lnSpc>
              <a:spcBef>
                <a:spcPts val="8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2pPr>
            <a:lvl3pPr indent="-298450" lvl="2" marL="1371600" marR="0" algn="l">
              <a:lnSpc>
                <a:spcPct val="150000"/>
              </a:lnSpc>
              <a:spcBef>
                <a:spcPts val="400"/>
              </a:spcBef>
              <a:spcAft>
                <a:spcPts val="0"/>
              </a:spcAft>
              <a:buClr>
                <a:schemeClr val="dk1"/>
              </a:buClr>
              <a:buSzPts val="1100"/>
              <a:buFont typeface="Noto Sans Symbols"/>
              <a:buChar char="▪"/>
              <a:defRPr b="0" i="0" sz="1100" u="none" cap="none" strike="noStrike">
                <a:solidFill>
                  <a:schemeClr val="dk1"/>
                </a:solidFill>
                <a:latin typeface="Arial"/>
                <a:ea typeface="Arial"/>
                <a:cs typeface="Arial"/>
                <a:sym typeface="Arial"/>
              </a:defRPr>
            </a:lvl3pPr>
            <a:lvl4pPr indent="-285750" lvl="3" marL="1828800" marR="0" algn="l">
              <a:lnSpc>
                <a:spcPct val="150000"/>
              </a:lnSpc>
              <a:spcBef>
                <a:spcPts val="400"/>
              </a:spcBef>
              <a:spcAft>
                <a:spcPts val="0"/>
              </a:spcAft>
              <a:buClr>
                <a:schemeClr val="dk1"/>
              </a:buClr>
              <a:buSzPts val="900"/>
              <a:buFont typeface="Noto Sans Symbols"/>
              <a:buChar char="▪"/>
              <a:defRPr b="0" i="0" sz="900" u="none" cap="none" strike="noStrike">
                <a:solidFill>
                  <a:schemeClr val="dk1"/>
                </a:solidFill>
                <a:latin typeface="Arial"/>
                <a:ea typeface="Arial"/>
                <a:cs typeface="Arial"/>
                <a:sym typeface="Arial"/>
              </a:defRPr>
            </a:lvl4pPr>
            <a:lvl5pPr indent="-285750" lvl="4" marL="2286000" marR="0" algn="l">
              <a:lnSpc>
                <a:spcPct val="150000"/>
              </a:lnSpc>
              <a:spcBef>
                <a:spcPts val="400"/>
              </a:spcBef>
              <a:spcAft>
                <a:spcPts val="0"/>
              </a:spcAft>
              <a:buClr>
                <a:schemeClr val="dk1"/>
              </a:buClr>
              <a:buSzPts val="900"/>
              <a:buFont typeface="Noto Sans Symbols"/>
              <a:buChar char="▪"/>
              <a:defRPr b="0" i="0" sz="9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6" name="Google Shape;56;p8"/>
          <p:cNvSpPr txBox="1"/>
          <p:nvPr>
            <p:ph idx="3" type="body"/>
          </p:nvPr>
        </p:nvSpPr>
        <p:spPr>
          <a:xfrm>
            <a:off x="0" y="4516041"/>
            <a:ext cx="9144000" cy="215503"/>
          </a:xfrm>
          <a:prstGeom prst="rect">
            <a:avLst/>
          </a:prstGeom>
          <a:solidFill>
            <a:schemeClr val="dk1">
              <a:alpha val="64705"/>
            </a:schemeClr>
          </a:solidFill>
          <a:ln>
            <a:noFill/>
          </a:ln>
        </p:spPr>
        <p:txBody>
          <a:bodyPr anchorCtr="0" anchor="t" bIns="68575" lIns="68575" spcFirstLastPara="1" rIns="68575" wrap="square" tIns="68575">
            <a:noAutofit/>
          </a:bodyPr>
          <a:lstStyle>
            <a:lvl1pPr indent="-228600" lvl="0" marL="457200" marR="0" algn="r">
              <a:lnSpc>
                <a:spcPct val="150000"/>
              </a:lnSpc>
              <a:spcBef>
                <a:spcPts val="800"/>
              </a:spcBef>
              <a:spcAft>
                <a:spcPts val="0"/>
              </a:spcAft>
              <a:buClr>
                <a:schemeClr val="lt1"/>
              </a:buClr>
              <a:buSzPts val="1100"/>
              <a:buFont typeface="Arial"/>
              <a:buNone/>
              <a:defRPr b="0" i="0" sz="900" u="none" cap="none" strike="noStrike">
                <a:solidFill>
                  <a:schemeClr val="lt1"/>
                </a:solidFill>
                <a:latin typeface="Arial"/>
                <a:ea typeface="Arial"/>
                <a:cs typeface="Arial"/>
                <a:sym typeface="Arial"/>
              </a:defRPr>
            </a:lvl1pPr>
            <a:lvl2pPr indent="-317500" lvl="1" marL="914400" marR="0" algn="l">
              <a:lnSpc>
                <a:spcPct val="150000"/>
              </a:lnSpc>
              <a:spcBef>
                <a:spcPts val="8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2pPr>
            <a:lvl3pPr indent="-298450" lvl="2" marL="1371600" marR="0" algn="l">
              <a:lnSpc>
                <a:spcPct val="150000"/>
              </a:lnSpc>
              <a:spcBef>
                <a:spcPts val="400"/>
              </a:spcBef>
              <a:spcAft>
                <a:spcPts val="0"/>
              </a:spcAft>
              <a:buClr>
                <a:schemeClr val="dk1"/>
              </a:buClr>
              <a:buSzPts val="1100"/>
              <a:buFont typeface="Noto Sans Symbols"/>
              <a:buChar char="▪"/>
              <a:defRPr b="0" i="0" sz="1100" u="none" cap="none" strike="noStrike">
                <a:solidFill>
                  <a:schemeClr val="dk1"/>
                </a:solidFill>
                <a:latin typeface="Arial"/>
                <a:ea typeface="Arial"/>
                <a:cs typeface="Arial"/>
                <a:sym typeface="Arial"/>
              </a:defRPr>
            </a:lvl3pPr>
            <a:lvl4pPr indent="-285750" lvl="3" marL="1828800" marR="0" algn="l">
              <a:lnSpc>
                <a:spcPct val="150000"/>
              </a:lnSpc>
              <a:spcBef>
                <a:spcPts val="400"/>
              </a:spcBef>
              <a:spcAft>
                <a:spcPts val="0"/>
              </a:spcAft>
              <a:buClr>
                <a:schemeClr val="dk1"/>
              </a:buClr>
              <a:buSzPts val="900"/>
              <a:buFont typeface="Noto Sans Symbols"/>
              <a:buChar char="▪"/>
              <a:defRPr b="0" i="0" sz="900" u="none" cap="none" strike="noStrike">
                <a:solidFill>
                  <a:schemeClr val="dk1"/>
                </a:solidFill>
                <a:latin typeface="Arial"/>
                <a:ea typeface="Arial"/>
                <a:cs typeface="Arial"/>
                <a:sym typeface="Arial"/>
              </a:defRPr>
            </a:lvl4pPr>
            <a:lvl5pPr indent="-285750" lvl="4" marL="2286000" marR="0" algn="l">
              <a:lnSpc>
                <a:spcPct val="150000"/>
              </a:lnSpc>
              <a:spcBef>
                <a:spcPts val="400"/>
              </a:spcBef>
              <a:spcAft>
                <a:spcPts val="0"/>
              </a:spcAft>
              <a:buClr>
                <a:schemeClr val="dk1"/>
              </a:buClr>
              <a:buSzPts val="900"/>
              <a:buFont typeface="Noto Sans Symbols"/>
              <a:buChar char="▪"/>
              <a:defRPr b="0" i="0" sz="900" u="none" cap="none" strike="noStrike">
                <a:solidFill>
                  <a:schemeClr val="dk1"/>
                </a:solidFill>
                <a:latin typeface="Arial"/>
                <a:ea typeface="Arial"/>
                <a:cs typeface="Arial"/>
                <a:sym typeface="Arial"/>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pic>
        <p:nvPicPr>
          <p:cNvPr id="57" name="Google Shape;57;p8"/>
          <p:cNvPicPr preferRelativeResize="0"/>
          <p:nvPr/>
        </p:nvPicPr>
        <p:blipFill rotWithShape="1">
          <a:blip r:embed="rId2">
            <a:alphaModFix/>
          </a:blip>
          <a:srcRect b="0" l="0" r="0" t="0"/>
          <a:stretch/>
        </p:blipFill>
        <p:spPr>
          <a:xfrm>
            <a:off x="768855" y="4769310"/>
            <a:ext cx="589788" cy="26974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Slide">
  <p:cSld name="Empty Slide">
    <p:bg>
      <p:bgPr>
        <a:solidFill>
          <a:schemeClr val="lt1"/>
        </a:solidFill>
      </p:bgPr>
    </p:bg>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0" l="0" r="0" t="0"/>
          <a:stretch/>
        </p:blipFill>
        <p:spPr>
          <a:xfrm>
            <a:off x="8332972" y="4778999"/>
            <a:ext cx="657721" cy="106627"/>
          </a:xfrm>
          <a:prstGeom prst="rect">
            <a:avLst/>
          </a:prstGeom>
          <a:noFill/>
          <a:ln>
            <a:noFill/>
          </a:ln>
        </p:spPr>
      </p:pic>
      <p:pic>
        <p:nvPicPr>
          <p:cNvPr id="60" name="Google Shape;60;p9"/>
          <p:cNvPicPr preferRelativeResize="0"/>
          <p:nvPr/>
        </p:nvPicPr>
        <p:blipFill rotWithShape="1">
          <a:blip r:embed="rId3">
            <a:alphaModFix/>
          </a:blip>
          <a:srcRect b="0" l="0" r="0" t="0"/>
          <a:stretch/>
        </p:blipFill>
        <p:spPr>
          <a:xfrm>
            <a:off x="769500" y="4768200"/>
            <a:ext cx="589788" cy="26974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5.jpg"/><Relationship Id="rId4" Type="http://schemas.openxmlformats.org/officeDocument/2006/relationships/slideLayout" Target="../slideLayouts/slideLayout1.xml"/><Relationship Id="rId11" Type="http://schemas.openxmlformats.org/officeDocument/2006/relationships/slideLayout" Target="../slideLayouts/slideLayout8.xml"/><Relationship Id="rId10" Type="http://schemas.openxmlformats.org/officeDocument/2006/relationships/slideLayout" Target="../slideLayouts/slideLayout7.xml"/><Relationship Id="rId12" Type="http://schemas.openxmlformats.org/officeDocument/2006/relationships/theme" Target="../theme/theme2.xml"/><Relationship Id="rId9" Type="http://schemas.openxmlformats.org/officeDocument/2006/relationships/slideLayout" Target="../slideLayouts/slideLayout6.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07269" y="205978"/>
            <a:ext cx="7344966" cy="962025"/>
          </a:xfrm>
          <a:prstGeom prst="rect">
            <a:avLst/>
          </a:prstGeom>
          <a:noFill/>
          <a:ln>
            <a:noFill/>
          </a:ln>
        </p:spPr>
        <p:txBody>
          <a:bodyPr anchorCtr="0" anchor="b" bIns="68575" lIns="68575" spcFirstLastPara="1" rIns="68575" wrap="square" tIns="68575">
            <a:noAutofit/>
          </a:bodyPr>
          <a:lstStyle>
            <a:lvl1pPr lvl="0" marR="0" rtl="0" algn="l">
              <a:lnSpc>
                <a:spcPct val="90000"/>
              </a:lnSpc>
              <a:spcBef>
                <a:spcPts val="0"/>
              </a:spcBef>
              <a:spcAft>
                <a:spcPts val="0"/>
              </a:spcAft>
              <a:buClr>
                <a:schemeClr val="dk1"/>
              </a:buClr>
              <a:buSzPts val="1100"/>
              <a:buFont typeface="Arial"/>
              <a:buNone/>
              <a:defRPr b="1" i="0" sz="1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1007269" y="1545432"/>
            <a:ext cx="7344966" cy="3024187"/>
          </a:xfrm>
          <a:prstGeom prst="rect">
            <a:avLst/>
          </a:prstGeom>
          <a:noFill/>
          <a:ln>
            <a:noFill/>
          </a:ln>
        </p:spPr>
        <p:txBody>
          <a:bodyPr anchorCtr="0" anchor="t" bIns="68575" lIns="68575" spcFirstLastPara="1" rIns="68575" wrap="square" tIns="68575">
            <a:noAutofit/>
          </a:bodyPr>
          <a:lstStyle>
            <a:lvl1pPr indent="-228600" lvl="0" marL="457200" marR="0" rtl="0" algn="l">
              <a:lnSpc>
                <a:spcPct val="150000"/>
              </a:lnSpc>
              <a:spcBef>
                <a:spcPts val="800"/>
              </a:spcBef>
              <a:spcAft>
                <a:spcPts val="0"/>
              </a:spcAft>
              <a:buClr>
                <a:schemeClr val="dk1"/>
              </a:buClr>
              <a:buSzPts val="1100"/>
              <a:buFont typeface="Arial"/>
              <a:buNone/>
              <a:defRPr b="0" i="0" sz="1400" u="none" cap="none" strike="noStrike">
                <a:solidFill>
                  <a:schemeClr val="dk1"/>
                </a:solidFill>
                <a:latin typeface="Arial"/>
                <a:ea typeface="Arial"/>
                <a:cs typeface="Arial"/>
                <a:sym typeface="Arial"/>
              </a:defRPr>
            </a:lvl1pPr>
            <a:lvl2pPr indent="-317500" lvl="1" marL="914400" marR="0" rtl="0" algn="l">
              <a:lnSpc>
                <a:spcPct val="150000"/>
              </a:lnSpc>
              <a:spcBef>
                <a:spcPts val="8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2pPr>
            <a:lvl3pPr indent="-298450" lvl="2" marL="1371600" marR="0" rtl="0" algn="l">
              <a:lnSpc>
                <a:spcPct val="150000"/>
              </a:lnSpc>
              <a:spcBef>
                <a:spcPts val="400"/>
              </a:spcBef>
              <a:spcAft>
                <a:spcPts val="0"/>
              </a:spcAft>
              <a:buClr>
                <a:schemeClr val="dk1"/>
              </a:buClr>
              <a:buSzPts val="1100"/>
              <a:buFont typeface="Noto Sans Symbols"/>
              <a:buChar char="▪"/>
              <a:defRPr b="0" i="0" sz="1100" u="none" cap="none" strike="noStrike">
                <a:solidFill>
                  <a:schemeClr val="dk1"/>
                </a:solidFill>
                <a:latin typeface="Arial"/>
                <a:ea typeface="Arial"/>
                <a:cs typeface="Arial"/>
                <a:sym typeface="Arial"/>
              </a:defRPr>
            </a:lvl3pPr>
            <a:lvl4pPr indent="-285750" lvl="3" marL="1828800" marR="0" rtl="0" algn="l">
              <a:lnSpc>
                <a:spcPct val="150000"/>
              </a:lnSpc>
              <a:spcBef>
                <a:spcPts val="400"/>
              </a:spcBef>
              <a:spcAft>
                <a:spcPts val="0"/>
              </a:spcAft>
              <a:buClr>
                <a:schemeClr val="dk1"/>
              </a:buClr>
              <a:buSzPts val="900"/>
              <a:buFont typeface="Noto Sans Symbols"/>
              <a:buChar char="▪"/>
              <a:defRPr b="0" i="0" sz="900" u="none" cap="none" strike="noStrike">
                <a:solidFill>
                  <a:schemeClr val="dk1"/>
                </a:solidFill>
                <a:latin typeface="Arial"/>
                <a:ea typeface="Arial"/>
                <a:cs typeface="Arial"/>
                <a:sym typeface="Arial"/>
              </a:defRPr>
            </a:lvl4pPr>
            <a:lvl5pPr indent="-285750" lvl="4" marL="2286000" marR="0" rtl="0" algn="l">
              <a:lnSpc>
                <a:spcPct val="150000"/>
              </a:lnSpc>
              <a:spcBef>
                <a:spcPts val="400"/>
              </a:spcBef>
              <a:spcAft>
                <a:spcPts val="0"/>
              </a:spcAft>
              <a:buClr>
                <a:schemeClr val="dk1"/>
              </a:buClr>
              <a:buSzPts val="900"/>
              <a:buFont typeface="Noto Sans Symbols"/>
              <a:buChar char="▪"/>
              <a:defRPr b="0" i="0" sz="9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 name="Google Shape;8;p1"/>
          <p:cNvSpPr txBox="1"/>
          <p:nvPr>
            <p:ph idx="10" type="dt"/>
          </p:nvPr>
        </p:nvSpPr>
        <p:spPr>
          <a:xfrm>
            <a:off x="6624228" y="4767263"/>
            <a:ext cx="1512168" cy="273844"/>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Clr>
                <a:srgbClr val="000000"/>
              </a:buClr>
              <a:buSzPts val="11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9" name="Google Shape;9;p1"/>
          <p:cNvSpPr txBox="1"/>
          <p:nvPr>
            <p:ph idx="11" type="ftr"/>
          </p:nvPr>
        </p:nvSpPr>
        <p:spPr>
          <a:xfrm>
            <a:off x="1385646" y="4767263"/>
            <a:ext cx="5076564" cy="273844"/>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10" name="Google Shape;10;p1"/>
          <p:cNvSpPr txBox="1"/>
          <p:nvPr>
            <p:ph idx="12" type="sldNum"/>
          </p:nvPr>
        </p:nvSpPr>
        <p:spPr>
          <a:xfrm>
            <a:off x="1007269" y="4767263"/>
            <a:ext cx="324371" cy="273844"/>
          </a:xfrm>
          <a:prstGeom prst="rect">
            <a:avLst/>
          </a:prstGeom>
          <a:noFill/>
          <a:ln>
            <a:noFill/>
          </a:ln>
        </p:spPr>
        <p:txBody>
          <a:bodyPr anchorCtr="0" anchor="t" bIns="0" lIns="0" spcFirstLastPara="1" rIns="0" wrap="square" tIns="0">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id="11" name="Google Shape;11;p1"/>
          <p:cNvPicPr preferRelativeResize="0"/>
          <p:nvPr/>
        </p:nvPicPr>
        <p:blipFill rotWithShape="1">
          <a:blip r:embed="rId1">
            <a:alphaModFix/>
          </a:blip>
          <a:srcRect b="0" l="0" r="0" t="0"/>
          <a:stretch/>
        </p:blipFill>
        <p:spPr>
          <a:xfrm>
            <a:off x="135000" y="4779000"/>
            <a:ext cx="474727" cy="275673"/>
          </a:xfrm>
          <a:prstGeom prst="rect">
            <a:avLst/>
          </a:prstGeom>
          <a:noFill/>
          <a:ln>
            <a:noFill/>
          </a:ln>
        </p:spPr>
      </p:pic>
      <p:pic>
        <p:nvPicPr>
          <p:cNvPr id="12" name="Google Shape;12;p1"/>
          <p:cNvPicPr preferRelativeResize="0"/>
          <p:nvPr/>
        </p:nvPicPr>
        <p:blipFill rotWithShape="1">
          <a:blip r:embed="rId2">
            <a:alphaModFix/>
          </a:blip>
          <a:srcRect b="0" l="0" r="0" t="0"/>
          <a:stretch/>
        </p:blipFill>
        <p:spPr>
          <a:xfrm>
            <a:off x="8332972" y="4778999"/>
            <a:ext cx="657721" cy="106627"/>
          </a:xfrm>
          <a:prstGeom prst="rect">
            <a:avLst/>
          </a:prstGeom>
          <a:noFill/>
          <a:ln>
            <a:noFill/>
          </a:ln>
        </p:spPr>
      </p:pic>
      <p:pic>
        <p:nvPicPr>
          <p:cNvPr id="13" name="Google Shape;13;p1"/>
          <p:cNvPicPr preferRelativeResize="0"/>
          <p:nvPr/>
        </p:nvPicPr>
        <p:blipFill rotWithShape="1">
          <a:blip r:embed="rId3">
            <a:alphaModFix/>
          </a:blip>
          <a:srcRect b="0" l="0" r="0" t="0"/>
          <a:stretch/>
        </p:blipFill>
        <p:spPr>
          <a:xfrm>
            <a:off x="769500" y="4768200"/>
            <a:ext cx="589788" cy="26974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emojipedia.org/woman-dancing/" TargetMode="External"/><Relationship Id="rId4"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16.png"/><Relationship Id="rId7" Type="http://schemas.openxmlformats.org/officeDocument/2006/relationships/image" Target="../media/image15.png"/><Relationship Id="rId8"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mojipedia.org/robo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en.wikipedia.org/wiki/Machine" TargetMode="External"/><Relationship Id="rId4" Type="http://schemas.openxmlformats.org/officeDocument/2006/relationships/hyperlink" Target="https://en.wikipedia.org/wiki/Computer_program" TargetMode="External"/><Relationship Id="rId5" Type="http://schemas.openxmlformats.org/officeDocument/2006/relationships/hyperlink" Target="https://en.wikipedia.org/wiki/Computer" TargetMode="External"/><Relationship Id="rId6" Type="http://schemas.openxmlformats.org/officeDocument/2006/relationships/hyperlink" Target="https://en.wikipedia.org/wiki/Robot_contro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0"/>
          <p:cNvPicPr preferRelativeResize="0"/>
          <p:nvPr/>
        </p:nvPicPr>
        <p:blipFill rotWithShape="1">
          <a:blip r:embed="rId3">
            <a:alphaModFix/>
          </a:blip>
          <a:srcRect b="0" l="0" r="0" t="0"/>
          <a:stretch/>
        </p:blipFill>
        <p:spPr>
          <a:xfrm>
            <a:off x="7776696" y="232518"/>
            <a:ext cx="1115103" cy="1807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nvSpPr>
        <p:spPr>
          <a:xfrm>
            <a:off x="2783550" y="2075400"/>
            <a:ext cx="3576900" cy="9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n-GB" sz="1050">
                <a:solidFill>
                  <a:srgbClr val="202122"/>
                </a:solidFill>
                <a:highlight>
                  <a:srgbClr val="FFFFFF"/>
                </a:highlight>
              </a:rPr>
              <a:t>In </a:t>
            </a:r>
            <a:r>
              <a:rPr i="1" lang="en-GB" sz="1050">
                <a:solidFill>
                  <a:srgbClr val="202122"/>
                </a:solidFill>
                <a:highlight>
                  <a:srgbClr val="FFFFFF"/>
                </a:highlight>
              </a:rPr>
              <a:t>robotics </a:t>
            </a:r>
            <a:r>
              <a:rPr lang="en-GB" sz="1050">
                <a:solidFill>
                  <a:srgbClr val="202122"/>
                </a:solidFill>
                <a:highlight>
                  <a:srgbClr val="FFFFFF"/>
                </a:highlight>
              </a:rPr>
              <a:t>the term degrees of freedom is widely used to define the motion capabilities of robots, including androids. In this context, the term generally refers to the number of joints or axes of motion on the robot.</a:t>
            </a:r>
            <a:endParaRPr sz="1050">
              <a:solidFill>
                <a:srgbClr val="202122"/>
              </a:solidFill>
              <a:highlight>
                <a:srgbClr val="FFFFFF"/>
              </a:highlight>
            </a:endParaRPr>
          </a:p>
          <a:p>
            <a:pPr indent="0" lvl="0" marL="0" marR="0" rtl="0" algn="l">
              <a:lnSpc>
                <a:spcPct val="100000"/>
              </a:lnSpc>
              <a:spcBef>
                <a:spcPts val="0"/>
              </a:spcBef>
              <a:spcAft>
                <a:spcPts val="0"/>
              </a:spcAft>
              <a:buNone/>
            </a:pPr>
            <a:r>
              <a:t/>
            </a:r>
            <a:endParaRPr sz="1050">
              <a:solidFill>
                <a:srgbClr val="202122"/>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0"/>
          <p:cNvPicPr preferRelativeResize="0"/>
          <p:nvPr/>
        </p:nvPicPr>
        <p:blipFill>
          <a:blip r:embed="rId3">
            <a:alphaModFix/>
          </a:blip>
          <a:stretch>
            <a:fillRect/>
          </a:stretch>
        </p:blipFill>
        <p:spPr>
          <a:xfrm>
            <a:off x="3034263" y="1131750"/>
            <a:ext cx="3075474" cy="28800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1"/>
          <p:cNvPicPr preferRelativeResize="0"/>
          <p:nvPr/>
        </p:nvPicPr>
        <p:blipFill>
          <a:blip r:embed="rId3">
            <a:alphaModFix/>
          </a:blip>
          <a:stretch>
            <a:fillRect/>
          </a:stretch>
        </p:blipFill>
        <p:spPr>
          <a:xfrm>
            <a:off x="2389125" y="1480313"/>
            <a:ext cx="4365752" cy="21828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2"/>
          <p:cNvPicPr preferRelativeResize="0"/>
          <p:nvPr/>
        </p:nvPicPr>
        <p:blipFill>
          <a:blip r:embed="rId3">
            <a:alphaModFix/>
          </a:blip>
          <a:stretch>
            <a:fillRect/>
          </a:stretch>
        </p:blipFill>
        <p:spPr>
          <a:xfrm>
            <a:off x="2389125" y="1908938"/>
            <a:ext cx="1794575" cy="1493125"/>
          </a:xfrm>
          <a:prstGeom prst="rect">
            <a:avLst/>
          </a:prstGeom>
          <a:noFill/>
          <a:ln>
            <a:noFill/>
          </a:ln>
        </p:spPr>
      </p:pic>
      <p:pic>
        <p:nvPicPr>
          <p:cNvPr id="143" name="Google Shape;143;p22"/>
          <p:cNvPicPr preferRelativeResize="0"/>
          <p:nvPr/>
        </p:nvPicPr>
        <p:blipFill>
          <a:blip r:embed="rId4">
            <a:alphaModFix/>
          </a:blip>
          <a:stretch>
            <a:fillRect/>
          </a:stretch>
        </p:blipFill>
        <p:spPr>
          <a:xfrm>
            <a:off x="4769650" y="1602337"/>
            <a:ext cx="3026452" cy="19388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nvSpPr>
        <p:spPr>
          <a:xfrm>
            <a:off x="2783550" y="2156100"/>
            <a:ext cx="3576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i="1" lang="en-GB" sz="1050">
                <a:solidFill>
                  <a:srgbClr val="202122"/>
                </a:solidFill>
                <a:highlight>
                  <a:srgbClr val="FFFFFF"/>
                </a:highlight>
              </a:rPr>
              <a:t>p</a:t>
            </a:r>
            <a:r>
              <a:rPr i="1" lang="en-GB" sz="1050">
                <a:solidFill>
                  <a:srgbClr val="202122"/>
                </a:solidFill>
                <a:highlight>
                  <a:srgbClr val="FFFFFF"/>
                </a:highlight>
              </a:rPr>
              <a:t>ayload, reachability, speed, acceleration, IO, kinematics, e-stop, joints, limits, singularity, motion planning, pendant, end effector, jogging…</a:t>
            </a:r>
            <a:endParaRPr i="1" sz="1050">
              <a:solidFill>
                <a:srgbClr val="202122"/>
              </a:solidFill>
              <a:highlight>
                <a:srgbClr val="FFFFFF"/>
              </a:highlight>
            </a:endParaRPr>
          </a:p>
          <a:p>
            <a:pPr indent="0" lvl="0" marL="0" marR="0" rtl="0" algn="l">
              <a:lnSpc>
                <a:spcPct val="100000"/>
              </a:lnSpc>
              <a:spcBef>
                <a:spcPts val="0"/>
              </a:spcBef>
              <a:spcAft>
                <a:spcPts val="0"/>
              </a:spcAft>
              <a:buNone/>
            </a:pPr>
            <a:r>
              <a:t/>
            </a:r>
            <a:endParaRPr sz="1050">
              <a:solidFill>
                <a:srgbClr val="202122"/>
              </a:solidFill>
              <a:highlight>
                <a:srgbClr val="FFFFFF"/>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idx="4294967295" type="body"/>
          </p:nvPr>
        </p:nvSpPr>
        <p:spPr>
          <a:xfrm>
            <a:off x="899543" y="2382752"/>
            <a:ext cx="7344900" cy="3780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chemeClr val="dk1"/>
              </a:buClr>
              <a:buSzPts val="1100"/>
              <a:buFont typeface="Arial"/>
              <a:buNone/>
            </a:pPr>
            <a:r>
              <a:rPr b="1" lang="en-GB" sz="2100"/>
              <a:t>Demo!</a:t>
            </a:r>
            <a:endParaRPr b="1" i="0" sz="2100" u="none" cap="none" strike="noStrike">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9" name="Shape 159"/>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1"/>
          <p:cNvSpPr txBox="1"/>
          <p:nvPr>
            <p:ph type="title"/>
          </p:nvPr>
        </p:nvSpPr>
        <p:spPr>
          <a:xfrm>
            <a:off x="1007269" y="844153"/>
            <a:ext cx="7344966" cy="575572"/>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100"/>
              <a:buFont typeface="Arial"/>
              <a:buNone/>
            </a:pPr>
            <a:r>
              <a:rPr b="1" i="0" lang="en-GB" sz="4500" u="none" cap="none" strike="noStrike">
                <a:solidFill>
                  <a:schemeClr val="dk1"/>
                </a:solidFill>
                <a:latin typeface="Arial"/>
                <a:ea typeface="Arial"/>
                <a:cs typeface="Arial"/>
                <a:sym typeface="Arial"/>
              </a:rPr>
              <a:t>MAS Digital Fabrication</a:t>
            </a:r>
            <a:endParaRPr b="1" i="0" sz="4500" u="none" cap="none" strike="noStrike">
              <a:solidFill>
                <a:schemeClr val="dk1"/>
              </a:solidFill>
              <a:latin typeface="Arial"/>
              <a:ea typeface="Arial"/>
              <a:cs typeface="Arial"/>
              <a:sym typeface="Arial"/>
            </a:endParaRPr>
          </a:p>
        </p:txBody>
      </p:sp>
      <p:sp>
        <p:nvSpPr>
          <p:cNvPr id="73" name="Google Shape;73;p11"/>
          <p:cNvSpPr txBox="1"/>
          <p:nvPr>
            <p:ph idx="1" type="body"/>
          </p:nvPr>
        </p:nvSpPr>
        <p:spPr>
          <a:xfrm>
            <a:off x="1007269" y="2733768"/>
            <a:ext cx="7344966" cy="1125268"/>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1100"/>
              <a:buFont typeface="Arial"/>
              <a:buNone/>
            </a:pPr>
            <a:r>
              <a:rPr lang="en-GB"/>
              <a:t>Let’s make some robots dance! </a:t>
            </a:r>
            <a:r>
              <a:rPr lang="en-GB" sz="1500">
                <a:solidFill>
                  <a:srgbClr val="1558D6"/>
                </a:solidFill>
                <a:highlight>
                  <a:srgbClr val="FFFFFF"/>
                </a:highlight>
                <a:uFill>
                  <a:noFill/>
                </a:uFill>
                <a:hlinkClick r:id="rId3">
                  <a:extLst>
                    <a:ext uri="{A12FA001-AC4F-418D-AE19-62706E023703}">
                      <ahyp:hlinkClr val="tx"/>
                    </a:ext>
                  </a:extLst>
                </a:hlinkClick>
              </a:rPr>
              <a:t>💃</a:t>
            </a:r>
            <a:endParaRPr b="0" i="0" sz="1400" cap="none" strike="noStrike">
              <a:solidFill>
                <a:schemeClr val="dk1"/>
              </a:solidFill>
              <a:latin typeface="Arial"/>
              <a:ea typeface="Arial"/>
              <a:cs typeface="Arial"/>
              <a:sym typeface="Arial"/>
            </a:endParaRPr>
          </a:p>
        </p:txBody>
      </p:sp>
      <p:sp>
        <p:nvSpPr>
          <p:cNvPr id="74" name="Google Shape;74;p11"/>
          <p:cNvSpPr txBox="1"/>
          <p:nvPr>
            <p:ph idx="2" type="body"/>
          </p:nvPr>
        </p:nvSpPr>
        <p:spPr>
          <a:xfrm>
            <a:off x="1007268" y="2139702"/>
            <a:ext cx="7344967" cy="378042"/>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Clr>
                <a:schemeClr val="dk1"/>
              </a:buClr>
              <a:buSzPts val="1100"/>
              <a:buFont typeface="Arial"/>
              <a:buNone/>
            </a:pPr>
            <a:r>
              <a:rPr b="1" lang="en-GB"/>
              <a:t>Robotic Dancing! </a:t>
            </a:r>
            <a:endParaRPr b="1" i="0" sz="1400" u="none" cap="none" strike="noStrike">
              <a:solidFill>
                <a:schemeClr val="dk1"/>
              </a:solidFill>
            </a:endParaRPr>
          </a:p>
        </p:txBody>
      </p:sp>
      <p:pic>
        <p:nvPicPr>
          <p:cNvPr id="75" name="Google Shape;75;p11"/>
          <p:cNvPicPr preferRelativeResize="0"/>
          <p:nvPr/>
        </p:nvPicPr>
        <p:blipFill rotWithShape="1">
          <a:blip r:embed="rId4">
            <a:alphaModFix/>
          </a:blip>
          <a:srcRect b="0" l="0" r="0" t="0"/>
          <a:stretch/>
        </p:blipFill>
        <p:spPr>
          <a:xfrm>
            <a:off x="1037869" y="3671945"/>
            <a:ext cx="908302" cy="147250"/>
          </a:xfrm>
          <a:prstGeom prst="rect">
            <a:avLst/>
          </a:prstGeom>
          <a:noFill/>
          <a:ln>
            <a:noFill/>
          </a:ln>
        </p:spPr>
      </p:pic>
      <p:pic>
        <p:nvPicPr>
          <p:cNvPr id="76" name="Google Shape;76;p11"/>
          <p:cNvPicPr preferRelativeResize="0"/>
          <p:nvPr/>
        </p:nvPicPr>
        <p:blipFill rotWithShape="1">
          <a:blip r:embed="rId5">
            <a:alphaModFix/>
          </a:blip>
          <a:srcRect b="0" l="0" r="0" t="0"/>
          <a:stretch/>
        </p:blipFill>
        <p:spPr>
          <a:xfrm>
            <a:off x="3967798" y="3617066"/>
            <a:ext cx="908962" cy="500388"/>
          </a:xfrm>
          <a:prstGeom prst="rect">
            <a:avLst/>
          </a:prstGeom>
          <a:noFill/>
          <a:ln>
            <a:noFill/>
          </a:ln>
        </p:spPr>
      </p:pic>
      <p:pic>
        <p:nvPicPr>
          <p:cNvPr id="77" name="Google Shape;77;p11"/>
          <p:cNvPicPr preferRelativeResize="0"/>
          <p:nvPr/>
        </p:nvPicPr>
        <p:blipFill rotWithShape="1">
          <a:blip r:embed="rId6">
            <a:alphaModFix/>
          </a:blip>
          <a:srcRect b="0" l="0" r="0" t="0"/>
          <a:stretch/>
        </p:blipFill>
        <p:spPr>
          <a:xfrm>
            <a:off x="2251368" y="3676150"/>
            <a:ext cx="1411232" cy="359679"/>
          </a:xfrm>
          <a:prstGeom prst="rect">
            <a:avLst/>
          </a:prstGeom>
          <a:noFill/>
          <a:ln>
            <a:noFill/>
          </a:ln>
        </p:spPr>
      </p:pic>
      <p:pic>
        <p:nvPicPr>
          <p:cNvPr id="78" name="Google Shape;78;p11"/>
          <p:cNvPicPr preferRelativeResize="0"/>
          <p:nvPr/>
        </p:nvPicPr>
        <p:blipFill rotWithShape="1">
          <a:blip r:embed="rId7">
            <a:alphaModFix/>
          </a:blip>
          <a:srcRect b="0" l="0" r="0" t="0"/>
          <a:stretch/>
        </p:blipFill>
        <p:spPr>
          <a:xfrm>
            <a:off x="6072859" y="3659460"/>
            <a:ext cx="715923" cy="415600"/>
          </a:xfrm>
          <a:prstGeom prst="rect">
            <a:avLst/>
          </a:prstGeom>
          <a:noFill/>
          <a:ln>
            <a:noFill/>
          </a:ln>
        </p:spPr>
      </p:pic>
      <p:pic>
        <p:nvPicPr>
          <p:cNvPr id="79" name="Google Shape;79;p11"/>
          <p:cNvPicPr preferRelativeResize="0"/>
          <p:nvPr/>
        </p:nvPicPr>
        <p:blipFill rotWithShape="1">
          <a:blip r:embed="rId8">
            <a:alphaModFix/>
          </a:blip>
          <a:srcRect b="0" l="0" r="0" t="0"/>
          <a:stretch/>
        </p:blipFill>
        <p:spPr>
          <a:xfrm>
            <a:off x="5181957" y="3718497"/>
            <a:ext cx="589788" cy="2697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2"/>
          <p:cNvSpPr txBox="1"/>
          <p:nvPr>
            <p:ph idx="4294967295" type="body"/>
          </p:nvPr>
        </p:nvSpPr>
        <p:spPr>
          <a:xfrm>
            <a:off x="899543" y="2382752"/>
            <a:ext cx="7344900" cy="3780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chemeClr val="dk1"/>
              </a:buClr>
              <a:buSzPts val="1100"/>
              <a:buFont typeface="Arial"/>
              <a:buNone/>
            </a:pPr>
            <a:r>
              <a:rPr b="1" lang="en-GB" sz="2100"/>
              <a:t>What is a robot </a:t>
            </a:r>
            <a:r>
              <a:rPr lang="en-GB" sz="1500">
                <a:solidFill>
                  <a:srgbClr val="1558D6"/>
                </a:solidFill>
                <a:highlight>
                  <a:srgbClr val="FFFFFF"/>
                </a:highlight>
                <a:uFill>
                  <a:noFill/>
                </a:uFill>
                <a:hlinkClick r:id="rId3">
                  <a:extLst>
                    <a:ext uri="{A12FA001-AC4F-418D-AE19-62706E023703}">
                      <ahyp:hlinkClr val="tx"/>
                    </a:ext>
                  </a:extLst>
                </a:hlinkClick>
              </a:rPr>
              <a:t>🤖</a:t>
            </a:r>
            <a:r>
              <a:rPr b="1" lang="en-GB" sz="2100"/>
              <a:t>?</a:t>
            </a:r>
            <a:endParaRPr b="1" i="0" sz="2100" u="none" cap="none" strike="noStrike">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3"/>
          <p:cNvPicPr preferRelativeResize="0"/>
          <p:nvPr/>
        </p:nvPicPr>
        <p:blipFill rotWithShape="1">
          <a:blip r:embed="rId3">
            <a:alphaModFix/>
          </a:blip>
          <a:srcRect b="0" l="0" r="24196" t="0"/>
          <a:stretch/>
        </p:blipFill>
        <p:spPr>
          <a:xfrm>
            <a:off x="2412000" y="1131750"/>
            <a:ext cx="4320000" cy="2880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nvSpPr>
        <p:spPr>
          <a:xfrm>
            <a:off x="3072000" y="1994550"/>
            <a:ext cx="30000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050">
                <a:solidFill>
                  <a:srgbClr val="202122"/>
                </a:solidFill>
                <a:highlight>
                  <a:srgbClr val="FFFFFF"/>
                </a:highlight>
              </a:rPr>
              <a:t>A </a:t>
            </a:r>
            <a:r>
              <a:rPr b="1" lang="en-GB" sz="1050">
                <a:solidFill>
                  <a:srgbClr val="202122"/>
                </a:solidFill>
                <a:highlight>
                  <a:srgbClr val="FFFFFF"/>
                </a:highlight>
              </a:rPr>
              <a:t>robot</a:t>
            </a:r>
            <a:r>
              <a:rPr lang="en-GB" sz="1050">
                <a:solidFill>
                  <a:srgbClr val="202122"/>
                </a:solidFill>
                <a:highlight>
                  <a:srgbClr val="FFFFFF"/>
                </a:highlight>
              </a:rPr>
              <a:t> is a </a:t>
            </a:r>
            <a:r>
              <a:rPr lang="en-GB" sz="1050">
                <a:solidFill>
                  <a:srgbClr val="3366CC"/>
                </a:solidFill>
                <a:highlight>
                  <a:srgbClr val="FFFFFF"/>
                </a:highlight>
                <a:uFill>
                  <a:noFill/>
                </a:uFill>
                <a:hlinkClick r:id="rId3">
                  <a:extLst>
                    <a:ext uri="{A12FA001-AC4F-418D-AE19-62706E023703}">
                      <ahyp:hlinkClr val="tx"/>
                    </a:ext>
                  </a:extLst>
                </a:hlinkClick>
              </a:rPr>
              <a:t>machine</a:t>
            </a:r>
            <a:r>
              <a:rPr lang="en-GB" sz="1050">
                <a:solidFill>
                  <a:srgbClr val="202122"/>
                </a:solidFill>
                <a:highlight>
                  <a:srgbClr val="FFFFFF"/>
                </a:highlight>
              </a:rPr>
              <a:t>—especially one </a:t>
            </a:r>
            <a:r>
              <a:rPr lang="en-GB" sz="1050">
                <a:solidFill>
                  <a:srgbClr val="3366CC"/>
                </a:solidFill>
                <a:highlight>
                  <a:srgbClr val="FFFFFF"/>
                </a:highlight>
                <a:uFill>
                  <a:noFill/>
                </a:uFill>
                <a:hlinkClick r:id="rId4">
                  <a:extLst>
                    <a:ext uri="{A12FA001-AC4F-418D-AE19-62706E023703}">
                      <ahyp:hlinkClr val="tx"/>
                    </a:ext>
                  </a:extLst>
                </a:hlinkClick>
              </a:rPr>
              <a:t>programmable</a:t>
            </a:r>
            <a:r>
              <a:rPr lang="en-GB" sz="1050">
                <a:solidFill>
                  <a:srgbClr val="202122"/>
                </a:solidFill>
                <a:highlight>
                  <a:srgbClr val="FFFFFF"/>
                </a:highlight>
              </a:rPr>
              <a:t> by a </a:t>
            </a:r>
            <a:r>
              <a:rPr lang="en-GB" sz="1050">
                <a:solidFill>
                  <a:srgbClr val="3366CC"/>
                </a:solidFill>
                <a:highlight>
                  <a:srgbClr val="FFFFFF"/>
                </a:highlight>
                <a:uFill>
                  <a:noFill/>
                </a:uFill>
                <a:hlinkClick r:id="rId5">
                  <a:extLst>
                    <a:ext uri="{A12FA001-AC4F-418D-AE19-62706E023703}">
                      <ahyp:hlinkClr val="tx"/>
                    </a:ext>
                  </a:extLst>
                </a:hlinkClick>
              </a:rPr>
              <a:t>computer</a:t>
            </a:r>
            <a:r>
              <a:rPr lang="en-GB" sz="1050">
                <a:solidFill>
                  <a:srgbClr val="202122"/>
                </a:solidFill>
                <a:highlight>
                  <a:srgbClr val="FFFFFF"/>
                </a:highlight>
              </a:rPr>
              <a:t>—capable of carrying out a complex series of actions automatically. A robot can be guided by an external control device, or the </a:t>
            </a:r>
            <a:r>
              <a:rPr lang="en-GB" sz="1050">
                <a:solidFill>
                  <a:srgbClr val="3366CC"/>
                </a:solidFill>
                <a:highlight>
                  <a:srgbClr val="FFFFFF"/>
                </a:highlight>
                <a:uFill>
                  <a:noFill/>
                </a:uFill>
                <a:hlinkClick r:id="rId6">
                  <a:extLst>
                    <a:ext uri="{A12FA001-AC4F-418D-AE19-62706E023703}">
                      <ahyp:hlinkClr val="tx"/>
                    </a:ext>
                  </a:extLst>
                </a:hlinkClick>
              </a:rPr>
              <a:t>control</a:t>
            </a:r>
            <a:r>
              <a:rPr lang="en-GB" sz="1050">
                <a:solidFill>
                  <a:srgbClr val="202122"/>
                </a:solidFill>
                <a:highlight>
                  <a:srgbClr val="FFFFFF"/>
                </a:highlight>
              </a:rPr>
              <a:t> may be embedded </a:t>
            </a:r>
            <a:r>
              <a:rPr lang="en-GB" sz="1050">
                <a:solidFill>
                  <a:srgbClr val="202122"/>
                </a:solidFill>
                <a:highlight>
                  <a:srgbClr val="FFFFFF"/>
                </a:highlight>
              </a:rPr>
              <a:t>within</a:t>
            </a:r>
            <a:r>
              <a:rPr lang="en-GB" sz="1050">
                <a:solidFill>
                  <a:srgbClr val="202122"/>
                </a:solidFill>
                <a:highlight>
                  <a:srgbClr val="FFFFFF"/>
                </a:highlight>
              </a:rPr>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5"/>
          <p:cNvPicPr preferRelativeResize="0"/>
          <p:nvPr/>
        </p:nvPicPr>
        <p:blipFill>
          <a:blip r:embed="rId3">
            <a:alphaModFix/>
          </a:blip>
          <a:stretch>
            <a:fillRect/>
          </a:stretch>
        </p:blipFill>
        <p:spPr>
          <a:xfrm>
            <a:off x="2340038" y="1692163"/>
            <a:ext cx="2591776" cy="1759175"/>
          </a:xfrm>
          <a:prstGeom prst="rect">
            <a:avLst/>
          </a:prstGeom>
          <a:noFill/>
          <a:ln>
            <a:noFill/>
          </a:ln>
        </p:spPr>
      </p:pic>
      <p:pic>
        <p:nvPicPr>
          <p:cNvPr id="102" name="Google Shape;102;p15"/>
          <p:cNvPicPr preferRelativeResize="0"/>
          <p:nvPr/>
        </p:nvPicPr>
        <p:blipFill>
          <a:blip r:embed="rId4">
            <a:alphaModFix/>
          </a:blip>
          <a:stretch>
            <a:fillRect/>
          </a:stretch>
        </p:blipFill>
        <p:spPr>
          <a:xfrm>
            <a:off x="5044813" y="1692175"/>
            <a:ext cx="1759150" cy="1759150"/>
          </a:xfrm>
          <a:prstGeom prst="rect">
            <a:avLst/>
          </a:prstGeom>
          <a:noFill/>
          <a:ln>
            <a:noFill/>
          </a:ln>
        </p:spPr>
      </p:pic>
      <p:sp>
        <p:nvSpPr>
          <p:cNvPr id="103" name="Google Shape;103;p15"/>
          <p:cNvSpPr txBox="1"/>
          <p:nvPr/>
        </p:nvSpPr>
        <p:spPr>
          <a:xfrm>
            <a:off x="2340050" y="3451325"/>
            <a:ext cx="1719300" cy="2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500"/>
              <a:t>A 6 DOF Industrial Robot making a wall</a:t>
            </a:r>
            <a:endParaRPr sz="500"/>
          </a:p>
        </p:txBody>
      </p:sp>
      <p:sp>
        <p:nvSpPr>
          <p:cNvPr id="104" name="Google Shape;104;p15"/>
          <p:cNvSpPr txBox="1"/>
          <p:nvPr/>
        </p:nvSpPr>
        <p:spPr>
          <a:xfrm>
            <a:off x="5044825" y="3451325"/>
            <a:ext cx="1719300" cy="2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500"/>
              <a:t>A 3 DOF Desktop 3D Printer</a:t>
            </a:r>
            <a:endParaRPr sz="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idx="4294967295" type="body"/>
          </p:nvPr>
        </p:nvSpPr>
        <p:spPr>
          <a:xfrm>
            <a:off x="899543" y="2382752"/>
            <a:ext cx="7344900" cy="378000"/>
          </a:xfrm>
          <a:prstGeom prst="rect">
            <a:avLst/>
          </a:prstGeom>
          <a:noFill/>
          <a:ln>
            <a:noFill/>
          </a:ln>
        </p:spPr>
        <p:txBody>
          <a:bodyPr anchorCtr="0" anchor="t" bIns="0" lIns="0" spcFirstLastPara="1" rIns="0" wrap="square" tIns="0">
            <a:noAutofit/>
          </a:bodyPr>
          <a:lstStyle/>
          <a:p>
            <a:pPr indent="0" lvl="0" marL="0" marR="0" rtl="0" algn="ctr">
              <a:lnSpc>
                <a:spcPct val="150000"/>
              </a:lnSpc>
              <a:spcBef>
                <a:spcPts val="0"/>
              </a:spcBef>
              <a:spcAft>
                <a:spcPts val="0"/>
              </a:spcAft>
              <a:buClr>
                <a:schemeClr val="dk1"/>
              </a:buClr>
              <a:buSzPts val="1100"/>
              <a:buFont typeface="Arial"/>
              <a:buNone/>
            </a:pPr>
            <a:r>
              <a:rPr b="1" lang="en-GB" sz="2100"/>
              <a:t>What is </a:t>
            </a:r>
            <a:r>
              <a:rPr b="1" lang="en-GB" sz="2100">
                <a:highlight>
                  <a:srgbClr val="EA9999"/>
                </a:highlight>
              </a:rPr>
              <a:t>DOF</a:t>
            </a:r>
            <a:r>
              <a:rPr b="1" lang="en-GB" sz="2100"/>
              <a:t>?</a:t>
            </a:r>
            <a:endParaRPr b="1" i="0" sz="2100" u="none" cap="none" strike="noStrike">
              <a:solidFill>
                <a:schemeClr val="dk1"/>
              </a:solidFill>
            </a:endParaRPr>
          </a:p>
        </p:txBody>
      </p:sp>
      <p:sp>
        <p:nvSpPr>
          <p:cNvPr id="110" name="Google Shape;110;p16"/>
          <p:cNvSpPr txBox="1"/>
          <p:nvPr/>
        </p:nvSpPr>
        <p:spPr>
          <a:xfrm>
            <a:off x="4416600" y="3150950"/>
            <a:ext cx="2044500" cy="35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(Degrees of Freedom)</a:t>
            </a:r>
            <a:endParaRPr sz="1000"/>
          </a:p>
        </p:txBody>
      </p:sp>
      <p:cxnSp>
        <p:nvCxnSpPr>
          <p:cNvPr id="111" name="Google Shape;111;p16"/>
          <p:cNvCxnSpPr/>
          <p:nvPr/>
        </p:nvCxnSpPr>
        <p:spPr>
          <a:xfrm flipH="1" rot="-5400000">
            <a:off x="5007950" y="2845250"/>
            <a:ext cx="414000" cy="349800"/>
          </a:xfrm>
          <a:prstGeom prst="curvedConnector3">
            <a:avLst>
              <a:gd fmla="val 50000" name="adj1"/>
            </a:avLst>
          </a:prstGeom>
          <a:noFill/>
          <a:ln cap="flat" cmpd="sng" w="9525">
            <a:solidFill>
              <a:schemeClr val="dk2"/>
            </a:solidFill>
            <a:prstDash val="solid"/>
            <a:round/>
            <a:headEnd len="med" w="med" type="stealth"/>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nvSpPr>
        <p:spPr>
          <a:xfrm>
            <a:off x="2783600" y="1833000"/>
            <a:ext cx="35769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050">
                <a:solidFill>
                  <a:srgbClr val="202122"/>
                </a:solidFill>
                <a:highlight>
                  <a:srgbClr val="FFFFFF"/>
                </a:highlight>
              </a:rPr>
              <a:t>In mechanics, degrees of freedom (DOF) is the number of independent variables that define the possible positions or motions of a mechanical system in space. The number of degrees of freedom is equal to the total number of independent displacements or aspects of motion.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18"/>
          <p:cNvPicPr preferRelativeResize="0"/>
          <p:nvPr/>
        </p:nvPicPr>
        <p:blipFill>
          <a:blip r:embed="rId3">
            <a:alphaModFix/>
          </a:blip>
          <a:stretch>
            <a:fillRect/>
          </a:stretch>
        </p:blipFill>
        <p:spPr>
          <a:xfrm>
            <a:off x="2669425" y="1544363"/>
            <a:ext cx="3805149" cy="20547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ETH ITA">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